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media/image9.jpg" ContentType="image/jpeg"/>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media/image17.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9.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1"/>
    <p:sldMasterId id="2147483776" r:id="rId2"/>
    <p:sldMasterId id="2147483813" r:id="rId3"/>
    <p:sldMasterId id="2147483829" r:id="rId4"/>
    <p:sldMasterId id="2147483835" r:id="rId5"/>
    <p:sldMasterId id="2147483847" r:id="rId6"/>
    <p:sldMasterId id="2147483861" r:id="rId7"/>
    <p:sldMasterId id="2147483877" r:id="rId8"/>
    <p:sldMasterId id="2147483889" r:id="rId9"/>
    <p:sldMasterId id="2147483906" r:id="rId10"/>
    <p:sldMasterId id="2147483918" r:id="rId11"/>
    <p:sldMasterId id="2147483932" r:id="rId12"/>
  </p:sldMasterIdLst>
  <p:notesMasterIdLst>
    <p:notesMasterId r:id="rId60"/>
  </p:notesMasterIdLst>
  <p:handoutMasterIdLst>
    <p:handoutMasterId r:id="rId61"/>
  </p:handoutMasterIdLst>
  <p:sldIdLst>
    <p:sldId id="665" r:id="rId13"/>
    <p:sldId id="666" r:id="rId14"/>
    <p:sldId id="667" r:id="rId15"/>
    <p:sldId id="605" r:id="rId16"/>
    <p:sldId id="609" r:id="rId17"/>
    <p:sldId id="610" r:id="rId18"/>
    <p:sldId id="614" r:id="rId19"/>
    <p:sldId id="615" r:id="rId20"/>
    <p:sldId id="622" r:id="rId21"/>
    <p:sldId id="623" r:id="rId22"/>
    <p:sldId id="624" r:id="rId23"/>
    <p:sldId id="625" r:id="rId24"/>
    <p:sldId id="626" r:id="rId25"/>
    <p:sldId id="627" r:id="rId26"/>
    <p:sldId id="628" r:id="rId27"/>
    <p:sldId id="629" r:id="rId28"/>
    <p:sldId id="631" r:id="rId29"/>
    <p:sldId id="632" r:id="rId30"/>
    <p:sldId id="633" r:id="rId31"/>
    <p:sldId id="634" r:id="rId32"/>
    <p:sldId id="635" r:id="rId33"/>
    <p:sldId id="636" r:id="rId34"/>
    <p:sldId id="637" r:id="rId35"/>
    <p:sldId id="668" r:id="rId36"/>
    <p:sldId id="669" r:id="rId37"/>
    <p:sldId id="640" r:id="rId38"/>
    <p:sldId id="641" r:id="rId39"/>
    <p:sldId id="642" r:id="rId40"/>
    <p:sldId id="645" r:id="rId41"/>
    <p:sldId id="646" r:id="rId42"/>
    <p:sldId id="647" r:id="rId43"/>
    <p:sldId id="648" r:id="rId44"/>
    <p:sldId id="650" r:id="rId45"/>
    <p:sldId id="651" r:id="rId46"/>
    <p:sldId id="652" r:id="rId47"/>
    <p:sldId id="653" r:id="rId48"/>
    <p:sldId id="654" r:id="rId49"/>
    <p:sldId id="655" r:id="rId50"/>
    <p:sldId id="656" r:id="rId51"/>
    <p:sldId id="657" r:id="rId52"/>
    <p:sldId id="658" r:id="rId53"/>
    <p:sldId id="659" r:id="rId54"/>
    <p:sldId id="660" r:id="rId55"/>
    <p:sldId id="661" r:id="rId56"/>
    <p:sldId id="662" r:id="rId57"/>
    <p:sldId id="663" r:id="rId58"/>
    <p:sldId id="664" r:id="rId59"/>
  </p:sldIdLst>
  <p:sldSz cx="9144000" cy="6858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66"/>
    <a:srgbClr val="003399"/>
    <a:srgbClr val="161645"/>
    <a:srgbClr val="CCCCFF"/>
    <a:srgbClr val="E5F9FF"/>
    <a:srgbClr val="777777"/>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79254" autoAdjust="0"/>
  </p:normalViewPr>
  <p:slideViewPr>
    <p:cSldViewPr>
      <p:cViewPr varScale="1">
        <p:scale>
          <a:sx n="68" d="100"/>
          <a:sy n="68" d="100"/>
        </p:scale>
        <p:origin x="1908"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786"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handoutMaster" Target="handoutMasters/handoutMaster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724D2A-A736-4CB6-A4DB-5F382027A086}"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n-US"/>
        </a:p>
      </dgm:t>
    </dgm:pt>
    <dgm:pt modelId="{42B57CF7-2E89-4969-AB09-3679ED2EB2FD}">
      <dgm:prSet phldrT="[Text]"/>
      <dgm:spPr/>
      <dgm:t>
        <a:bodyPr/>
        <a:lstStyle/>
        <a:p>
          <a:r>
            <a:rPr lang="en-US" dirty="0"/>
            <a:t>Parents’</a:t>
          </a:r>
        </a:p>
        <a:p>
          <a:r>
            <a:rPr lang="en-US" dirty="0"/>
            <a:t>Childhood</a:t>
          </a:r>
        </a:p>
      </dgm:t>
    </dgm:pt>
    <dgm:pt modelId="{CD84280D-E6C0-427C-BC33-2C8CEBD173F8}" type="parTrans" cxnId="{BF87FD72-03DC-4E2E-88A2-50BE3F9A98D4}">
      <dgm:prSet/>
      <dgm:spPr/>
      <dgm:t>
        <a:bodyPr/>
        <a:lstStyle/>
        <a:p>
          <a:endParaRPr lang="en-US"/>
        </a:p>
      </dgm:t>
    </dgm:pt>
    <dgm:pt modelId="{05A035F3-5495-455F-8A68-6D9C90E81492}" type="sibTrans" cxnId="{BF87FD72-03DC-4E2E-88A2-50BE3F9A98D4}">
      <dgm:prSet/>
      <dgm:spPr/>
      <dgm:t>
        <a:bodyPr/>
        <a:lstStyle/>
        <a:p>
          <a:endParaRPr lang="en-US"/>
        </a:p>
      </dgm:t>
    </dgm:pt>
    <dgm:pt modelId="{4592C081-D39B-40C0-B4BE-ABFBC9567AE0}">
      <dgm:prSet phldrT="[Text]" custT="1"/>
      <dgm:spPr/>
      <dgm:t>
        <a:bodyPr/>
        <a:lstStyle/>
        <a:p>
          <a:r>
            <a:rPr lang="en-US" sz="3200" dirty="0"/>
            <a:t>High ACEs</a:t>
          </a:r>
        </a:p>
      </dgm:t>
    </dgm:pt>
    <dgm:pt modelId="{371EFEC0-8854-4831-AC3A-C80D9801374F}" type="parTrans" cxnId="{CA2A6A81-F793-4ED0-9751-CB8A028DB15C}">
      <dgm:prSet/>
      <dgm:spPr/>
      <dgm:t>
        <a:bodyPr/>
        <a:lstStyle/>
        <a:p>
          <a:endParaRPr lang="en-US"/>
        </a:p>
      </dgm:t>
    </dgm:pt>
    <dgm:pt modelId="{A840D628-AE7A-4F76-B4FC-F4751DA92CE6}" type="sibTrans" cxnId="{CA2A6A81-F793-4ED0-9751-CB8A028DB15C}">
      <dgm:prSet/>
      <dgm:spPr/>
      <dgm:t>
        <a:bodyPr/>
        <a:lstStyle/>
        <a:p>
          <a:endParaRPr lang="en-US"/>
        </a:p>
      </dgm:t>
    </dgm:pt>
    <dgm:pt modelId="{F58129C2-EFD4-4D57-BE15-E3759536FE33}">
      <dgm:prSet phldrT="[Text]" custT="1"/>
      <dgm:spPr/>
      <dgm:t>
        <a:bodyPr/>
        <a:lstStyle/>
        <a:p>
          <a:r>
            <a:rPr lang="en-US" sz="3200" dirty="0"/>
            <a:t>Low ACEs</a:t>
          </a:r>
        </a:p>
      </dgm:t>
    </dgm:pt>
    <dgm:pt modelId="{7295B169-5E5D-4B58-ADD3-0498743F7FA5}" type="parTrans" cxnId="{6AB3D225-B7E0-40DB-8D14-9554A5FC5ED6}">
      <dgm:prSet/>
      <dgm:spPr/>
      <dgm:t>
        <a:bodyPr/>
        <a:lstStyle/>
        <a:p>
          <a:endParaRPr lang="en-US"/>
        </a:p>
      </dgm:t>
    </dgm:pt>
    <dgm:pt modelId="{5DEF589C-ADF4-4F16-95EC-F6BC507DA8F0}" type="sibTrans" cxnId="{6AB3D225-B7E0-40DB-8D14-9554A5FC5ED6}">
      <dgm:prSet/>
      <dgm:spPr/>
      <dgm:t>
        <a:bodyPr/>
        <a:lstStyle/>
        <a:p>
          <a:endParaRPr lang="en-US"/>
        </a:p>
      </dgm:t>
    </dgm:pt>
    <dgm:pt modelId="{CE702340-A43E-46A7-9501-F5FAB51F7025}">
      <dgm:prSet phldrT="[Text]"/>
      <dgm:spPr/>
      <dgm:t>
        <a:bodyPr/>
        <a:lstStyle/>
        <a:p>
          <a:r>
            <a:rPr lang="en-US" dirty="0"/>
            <a:t>Their Children’s Contexts</a:t>
          </a:r>
        </a:p>
      </dgm:t>
    </dgm:pt>
    <dgm:pt modelId="{F1E8F66F-1779-4B0A-8FBE-9653033D5B17}" type="parTrans" cxnId="{F0687328-7F26-4ACD-B592-9B91790E10A5}">
      <dgm:prSet/>
      <dgm:spPr/>
      <dgm:t>
        <a:bodyPr/>
        <a:lstStyle/>
        <a:p>
          <a:endParaRPr lang="en-US"/>
        </a:p>
      </dgm:t>
    </dgm:pt>
    <dgm:pt modelId="{B6E59DE8-3B35-4014-9B24-35DC906084B3}" type="sibTrans" cxnId="{F0687328-7F26-4ACD-B592-9B91790E10A5}">
      <dgm:prSet/>
      <dgm:spPr/>
      <dgm:t>
        <a:bodyPr/>
        <a:lstStyle/>
        <a:p>
          <a:endParaRPr lang="en-US"/>
        </a:p>
      </dgm:t>
    </dgm:pt>
    <dgm:pt modelId="{51259DE6-6344-4234-BF19-C5CBE18CECC5}">
      <dgm:prSet phldrT="[Text]" custT="1"/>
      <dgm:spPr/>
      <dgm:t>
        <a:bodyPr/>
        <a:lstStyle/>
        <a:p>
          <a:r>
            <a:rPr lang="en-US" sz="3200" dirty="0"/>
            <a:t>High AAEs</a:t>
          </a:r>
        </a:p>
      </dgm:t>
    </dgm:pt>
    <dgm:pt modelId="{D4A8EA5B-C9E2-4793-A4D1-F3DC1486162F}" type="parTrans" cxnId="{CB303B16-8126-41BC-8104-36EE39720667}">
      <dgm:prSet/>
      <dgm:spPr/>
      <dgm:t>
        <a:bodyPr/>
        <a:lstStyle/>
        <a:p>
          <a:endParaRPr lang="en-US"/>
        </a:p>
      </dgm:t>
    </dgm:pt>
    <dgm:pt modelId="{39BA4AD2-487B-419B-BE91-8A3988A1A636}" type="sibTrans" cxnId="{CB303B16-8126-41BC-8104-36EE39720667}">
      <dgm:prSet/>
      <dgm:spPr/>
      <dgm:t>
        <a:bodyPr/>
        <a:lstStyle/>
        <a:p>
          <a:endParaRPr lang="en-US"/>
        </a:p>
      </dgm:t>
    </dgm:pt>
    <dgm:pt modelId="{6F471738-3284-446F-8D0B-A875F7C98976}">
      <dgm:prSet phldrT="[Text]" custT="1"/>
      <dgm:spPr/>
      <dgm:t>
        <a:bodyPr/>
        <a:lstStyle/>
        <a:p>
          <a:r>
            <a:rPr lang="en-US" sz="3200" dirty="0"/>
            <a:t>Low AAEs</a:t>
          </a:r>
        </a:p>
      </dgm:t>
    </dgm:pt>
    <dgm:pt modelId="{79D1239C-C9B1-4BEA-A623-99A0C6510B06}" type="parTrans" cxnId="{18FA2BF5-FC30-4FC5-A60B-D6218484364A}">
      <dgm:prSet/>
      <dgm:spPr/>
      <dgm:t>
        <a:bodyPr/>
        <a:lstStyle/>
        <a:p>
          <a:endParaRPr lang="en-US"/>
        </a:p>
      </dgm:t>
    </dgm:pt>
    <dgm:pt modelId="{FAACD0FA-766D-434B-8BA9-B104ACA9F505}" type="sibTrans" cxnId="{18FA2BF5-FC30-4FC5-A60B-D6218484364A}">
      <dgm:prSet/>
      <dgm:spPr/>
      <dgm:t>
        <a:bodyPr/>
        <a:lstStyle/>
        <a:p>
          <a:endParaRPr lang="en-US"/>
        </a:p>
      </dgm:t>
    </dgm:pt>
    <dgm:pt modelId="{5A23704A-4ECA-4B74-8BF5-9DFBD4724828}" type="pres">
      <dgm:prSet presAssocID="{AB724D2A-A736-4CB6-A4DB-5F382027A086}" presName="diagram" presStyleCnt="0">
        <dgm:presLayoutVars>
          <dgm:chPref val="1"/>
          <dgm:dir/>
          <dgm:animOne val="branch"/>
          <dgm:animLvl val="lvl"/>
          <dgm:resizeHandles/>
        </dgm:presLayoutVars>
      </dgm:prSet>
      <dgm:spPr/>
    </dgm:pt>
    <dgm:pt modelId="{1175E701-5D50-410B-9284-E5FDF7E45E7D}" type="pres">
      <dgm:prSet presAssocID="{42B57CF7-2E89-4969-AB09-3679ED2EB2FD}" presName="root" presStyleCnt="0"/>
      <dgm:spPr/>
    </dgm:pt>
    <dgm:pt modelId="{96E5FDE1-20ED-495C-9310-876A660B1083}" type="pres">
      <dgm:prSet presAssocID="{42B57CF7-2E89-4969-AB09-3679ED2EB2FD}" presName="rootComposite" presStyleCnt="0"/>
      <dgm:spPr/>
    </dgm:pt>
    <dgm:pt modelId="{BB396725-F757-452F-BE63-C2187ABE1515}" type="pres">
      <dgm:prSet presAssocID="{42B57CF7-2E89-4969-AB09-3679ED2EB2FD}" presName="rootText" presStyleLbl="node1" presStyleIdx="0" presStyleCnt="2" custLinFactNeighborX="-18926"/>
      <dgm:spPr/>
    </dgm:pt>
    <dgm:pt modelId="{98118E62-04C1-4129-A49A-5A76A12523D5}" type="pres">
      <dgm:prSet presAssocID="{42B57CF7-2E89-4969-AB09-3679ED2EB2FD}" presName="rootConnector" presStyleLbl="node1" presStyleIdx="0" presStyleCnt="2"/>
      <dgm:spPr/>
    </dgm:pt>
    <dgm:pt modelId="{CA5A76C5-5848-4C9F-8EAE-01830C364C79}" type="pres">
      <dgm:prSet presAssocID="{42B57CF7-2E89-4969-AB09-3679ED2EB2FD}" presName="childShape" presStyleCnt="0"/>
      <dgm:spPr/>
    </dgm:pt>
    <dgm:pt modelId="{A1372736-D49A-45D7-9064-10E7996ADFCC}" type="pres">
      <dgm:prSet presAssocID="{371EFEC0-8854-4831-AC3A-C80D9801374F}" presName="Name13" presStyleLbl="parChTrans1D2" presStyleIdx="0" presStyleCnt="4"/>
      <dgm:spPr/>
    </dgm:pt>
    <dgm:pt modelId="{97281A28-31C2-40E2-8BA6-91B0A3E57338}" type="pres">
      <dgm:prSet presAssocID="{4592C081-D39B-40C0-B4BE-ABFBC9567AE0}" presName="childText" presStyleLbl="bgAcc1" presStyleIdx="0" presStyleCnt="4" custLinFactNeighborX="-23659">
        <dgm:presLayoutVars>
          <dgm:bulletEnabled val="1"/>
        </dgm:presLayoutVars>
      </dgm:prSet>
      <dgm:spPr/>
    </dgm:pt>
    <dgm:pt modelId="{679A3818-EF43-4953-8447-C34332D850C3}" type="pres">
      <dgm:prSet presAssocID="{7295B169-5E5D-4B58-ADD3-0498743F7FA5}" presName="Name13" presStyleLbl="parChTrans1D2" presStyleIdx="1" presStyleCnt="4"/>
      <dgm:spPr/>
    </dgm:pt>
    <dgm:pt modelId="{853D1F5D-79EE-43E1-B496-11EDC63E8D1E}" type="pres">
      <dgm:prSet presAssocID="{F58129C2-EFD4-4D57-BE15-E3759536FE33}" presName="childText" presStyleLbl="bgAcc1" presStyleIdx="1" presStyleCnt="4" custLinFactNeighborX="-23659">
        <dgm:presLayoutVars>
          <dgm:bulletEnabled val="1"/>
        </dgm:presLayoutVars>
      </dgm:prSet>
      <dgm:spPr/>
    </dgm:pt>
    <dgm:pt modelId="{CCD76C33-01A7-4F98-8F33-FEE11D91C613}" type="pres">
      <dgm:prSet presAssocID="{CE702340-A43E-46A7-9501-F5FAB51F7025}" presName="root" presStyleCnt="0"/>
      <dgm:spPr/>
    </dgm:pt>
    <dgm:pt modelId="{B5A5AB1D-B4FE-4EAB-95A1-FCC61BF7205D}" type="pres">
      <dgm:prSet presAssocID="{CE702340-A43E-46A7-9501-F5FAB51F7025}" presName="rootComposite" presStyleCnt="0"/>
      <dgm:spPr/>
    </dgm:pt>
    <dgm:pt modelId="{B46F3406-7553-4CCB-B312-B64804385F4F}" type="pres">
      <dgm:prSet presAssocID="{CE702340-A43E-46A7-9501-F5FAB51F7025}" presName="rootText" presStyleLbl="node1" presStyleIdx="1" presStyleCnt="2" custLinFactNeighborX="12668"/>
      <dgm:spPr/>
    </dgm:pt>
    <dgm:pt modelId="{322281E0-3431-4684-8FE7-BC129C7A81B0}" type="pres">
      <dgm:prSet presAssocID="{CE702340-A43E-46A7-9501-F5FAB51F7025}" presName="rootConnector" presStyleLbl="node1" presStyleIdx="1" presStyleCnt="2"/>
      <dgm:spPr/>
    </dgm:pt>
    <dgm:pt modelId="{D5E91192-0ABE-4607-8EB3-8BEEA6C59520}" type="pres">
      <dgm:prSet presAssocID="{CE702340-A43E-46A7-9501-F5FAB51F7025}" presName="childShape" presStyleCnt="0"/>
      <dgm:spPr/>
    </dgm:pt>
    <dgm:pt modelId="{9AF29304-955B-49AB-9B96-80B4C62CD9B6}" type="pres">
      <dgm:prSet presAssocID="{D4A8EA5B-C9E2-4793-A4D1-F3DC1486162F}" presName="Name13" presStyleLbl="parChTrans1D2" presStyleIdx="2" presStyleCnt="4"/>
      <dgm:spPr/>
    </dgm:pt>
    <dgm:pt modelId="{25AA328D-2C93-4C35-99F8-958A5AAE702E}" type="pres">
      <dgm:prSet presAssocID="{51259DE6-6344-4234-BF19-C5CBE18CECC5}" presName="childText" presStyleLbl="bgAcc1" presStyleIdx="2" presStyleCnt="4" custLinFactNeighborX="15834">
        <dgm:presLayoutVars>
          <dgm:bulletEnabled val="1"/>
        </dgm:presLayoutVars>
      </dgm:prSet>
      <dgm:spPr/>
    </dgm:pt>
    <dgm:pt modelId="{019AD153-E777-4EE8-902A-E4988CFC1B13}" type="pres">
      <dgm:prSet presAssocID="{79D1239C-C9B1-4BEA-A623-99A0C6510B06}" presName="Name13" presStyleLbl="parChTrans1D2" presStyleIdx="3" presStyleCnt="4"/>
      <dgm:spPr/>
    </dgm:pt>
    <dgm:pt modelId="{D71D2A71-28C7-4699-AF1B-2017D761BDB5}" type="pres">
      <dgm:prSet presAssocID="{6F471738-3284-446F-8D0B-A875F7C98976}" presName="childText" presStyleLbl="bgAcc1" presStyleIdx="3" presStyleCnt="4" custLinFactNeighborX="15834">
        <dgm:presLayoutVars>
          <dgm:bulletEnabled val="1"/>
        </dgm:presLayoutVars>
      </dgm:prSet>
      <dgm:spPr/>
    </dgm:pt>
  </dgm:ptLst>
  <dgm:cxnLst>
    <dgm:cxn modelId="{CB303B16-8126-41BC-8104-36EE39720667}" srcId="{CE702340-A43E-46A7-9501-F5FAB51F7025}" destId="{51259DE6-6344-4234-BF19-C5CBE18CECC5}" srcOrd="0" destOrd="0" parTransId="{D4A8EA5B-C9E2-4793-A4D1-F3DC1486162F}" sibTransId="{39BA4AD2-487B-419B-BE91-8A3988A1A636}"/>
    <dgm:cxn modelId="{6AB3D225-B7E0-40DB-8D14-9554A5FC5ED6}" srcId="{42B57CF7-2E89-4969-AB09-3679ED2EB2FD}" destId="{F58129C2-EFD4-4D57-BE15-E3759536FE33}" srcOrd="1" destOrd="0" parTransId="{7295B169-5E5D-4B58-ADD3-0498743F7FA5}" sibTransId="{5DEF589C-ADF4-4F16-95EC-F6BC507DA8F0}"/>
    <dgm:cxn modelId="{F0687328-7F26-4ACD-B592-9B91790E10A5}" srcId="{AB724D2A-A736-4CB6-A4DB-5F382027A086}" destId="{CE702340-A43E-46A7-9501-F5FAB51F7025}" srcOrd="1" destOrd="0" parTransId="{F1E8F66F-1779-4B0A-8FBE-9653033D5B17}" sibTransId="{B6E59DE8-3B35-4014-9B24-35DC906084B3}"/>
    <dgm:cxn modelId="{CE3AD12B-F758-7943-8488-F9F54F5BBBAA}" type="presOf" srcId="{AB724D2A-A736-4CB6-A4DB-5F382027A086}" destId="{5A23704A-4ECA-4B74-8BF5-9DFBD4724828}" srcOrd="0" destOrd="0" presId="urn:microsoft.com/office/officeart/2005/8/layout/hierarchy3"/>
    <dgm:cxn modelId="{7697F33F-EA9D-4149-B5F8-B6F4903BA00B}" type="presOf" srcId="{CE702340-A43E-46A7-9501-F5FAB51F7025}" destId="{B46F3406-7553-4CCB-B312-B64804385F4F}" srcOrd="0" destOrd="0" presId="urn:microsoft.com/office/officeart/2005/8/layout/hierarchy3"/>
    <dgm:cxn modelId="{4440C841-F343-3C4A-8091-E18B3D957391}" type="presOf" srcId="{51259DE6-6344-4234-BF19-C5CBE18CECC5}" destId="{25AA328D-2C93-4C35-99F8-958A5AAE702E}" srcOrd="0" destOrd="0" presId="urn:microsoft.com/office/officeart/2005/8/layout/hierarchy3"/>
    <dgm:cxn modelId="{BF87FD72-03DC-4E2E-88A2-50BE3F9A98D4}" srcId="{AB724D2A-A736-4CB6-A4DB-5F382027A086}" destId="{42B57CF7-2E89-4969-AB09-3679ED2EB2FD}" srcOrd="0" destOrd="0" parTransId="{CD84280D-E6C0-427C-BC33-2C8CEBD173F8}" sibTransId="{05A035F3-5495-455F-8A68-6D9C90E81492}"/>
    <dgm:cxn modelId="{D5C3CC78-2EFC-D344-89E8-BF1F9B931E0E}" type="presOf" srcId="{42B57CF7-2E89-4969-AB09-3679ED2EB2FD}" destId="{BB396725-F757-452F-BE63-C2187ABE1515}" srcOrd="0" destOrd="0" presId="urn:microsoft.com/office/officeart/2005/8/layout/hierarchy3"/>
    <dgm:cxn modelId="{5D6DDA78-48B2-DE42-A296-9073900FDC85}" type="presOf" srcId="{CE702340-A43E-46A7-9501-F5FAB51F7025}" destId="{322281E0-3431-4684-8FE7-BC129C7A81B0}" srcOrd="1" destOrd="0" presId="urn:microsoft.com/office/officeart/2005/8/layout/hierarchy3"/>
    <dgm:cxn modelId="{2BD8D959-461D-E04C-9DAF-184443DE2E7A}" type="presOf" srcId="{F58129C2-EFD4-4D57-BE15-E3759536FE33}" destId="{853D1F5D-79EE-43E1-B496-11EDC63E8D1E}" srcOrd="0" destOrd="0" presId="urn:microsoft.com/office/officeart/2005/8/layout/hierarchy3"/>
    <dgm:cxn modelId="{CA2A6A81-F793-4ED0-9751-CB8A028DB15C}" srcId="{42B57CF7-2E89-4969-AB09-3679ED2EB2FD}" destId="{4592C081-D39B-40C0-B4BE-ABFBC9567AE0}" srcOrd="0" destOrd="0" parTransId="{371EFEC0-8854-4831-AC3A-C80D9801374F}" sibTransId="{A840D628-AE7A-4F76-B4FC-F4751DA92CE6}"/>
    <dgm:cxn modelId="{1C707E97-3B23-7643-B93C-09708059FCEF}" type="presOf" srcId="{6F471738-3284-446F-8D0B-A875F7C98976}" destId="{D71D2A71-28C7-4699-AF1B-2017D761BDB5}" srcOrd="0" destOrd="0" presId="urn:microsoft.com/office/officeart/2005/8/layout/hierarchy3"/>
    <dgm:cxn modelId="{C323D298-7ADE-B54C-9DCF-DEA259D2CEAD}" type="presOf" srcId="{42B57CF7-2E89-4969-AB09-3679ED2EB2FD}" destId="{98118E62-04C1-4129-A49A-5A76A12523D5}" srcOrd="1" destOrd="0" presId="urn:microsoft.com/office/officeart/2005/8/layout/hierarchy3"/>
    <dgm:cxn modelId="{4BC54EB5-D141-2C4F-922F-FD9A6F49E9E6}" type="presOf" srcId="{D4A8EA5B-C9E2-4793-A4D1-F3DC1486162F}" destId="{9AF29304-955B-49AB-9B96-80B4C62CD9B6}" srcOrd="0" destOrd="0" presId="urn:microsoft.com/office/officeart/2005/8/layout/hierarchy3"/>
    <dgm:cxn modelId="{0E2C80BE-A020-B346-A09C-9BA6524278C0}" type="presOf" srcId="{4592C081-D39B-40C0-B4BE-ABFBC9567AE0}" destId="{97281A28-31C2-40E2-8BA6-91B0A3E57338}" srcOrd="0" destOrd="0" presId="urn:microsoft.com/office/officeart/2005/8/layout/hierarchy3"/>
    <dgm:cxn modelId="{D4FBAEC6-AB33-3940-942E-DCD9D2CCE48D}" type="presOf" srcId="{79D1239C-C9B1-4BEA-A623-99A0C6510B06}" destId="{019AD153-E777-4EE8-902A-E4988CFC1B13}" srcOrd="0" destOrd="0" presId="urn:microsoft.com/office/officeart/2005/8/layout/hierarchy3"/>
    <dgm:cxn modelId="{3D25CDE2-A68D-ED48-8C26-79A53A835174}" type="presOf" srcId="{371EFEC0-8854-4831-AC3A-C80D9801374F}" destId="{A1372736-D49A-45D7-9064-10E7996ADFCC}" srcOrd="0" destOrd="0" presId="urn:microsoft.com/office/officeart/2005/8/layout/hierarchy3"/>
    <dgm:cxn modelId="{18FA2BF5-FC30-4FC5-A60B-D6218484364A}" srcId="{CE702340-A43E-46A7-9501-F5FAB51F7025}" destId="{6F471738-3284-446F-8D0B-A875F7C98976}" srcOrd="1" destOrd="0" parTransId="{79D1239C-C9B1-4BEA-A623-99A0C6510B06}" sibTransId="{FAACD0FA-766D-434B-8BA9-B104ACA9F505}"/>
    <dgm:cxn modelId="{4E6C63F9-DA74-9344-8AD4-6B7311573A69}" type="presOf" srcId="{7295B169-5E5D-4B58-ADD3-0498743F7FA5}" destId="{679A3818-EF43-4953-8447-C34332D850C3}" srcOrd="0" destOrd="0" presId="urn:microsoft.com/office/officeart/2005/8/layout/hierarchy3"/>
    <dgm:cxn modelId="{56B8DFED-2471-3E49-8B9E-3AD283419972}" type="presParOf" srcId="{5A23704A-4ECA-4B74-8BF5-9DFBD4724828}" destId="{1175E701-5D50-410B-9284-E5FDF7E45E7D}" srcOrd="0" destOrd="0" presId="urn:microsoft.com/office/officeart/2005/8/layout/hierarchy3"/>
    <dgm:cxn modelId="{5E8E5660-4B02-7A4C-B770-13AA6A6BE84C}" type="presParOf" srcId="{1175E701-5D50-410B-9284-E5FDF7E45E7D}" destId="{96E5FDE1-20ED-495C-9310-876A660B1083}" srcOrd="0" destOrd="0" presId="urn:microsoft.com/office/officeart/2005/8/layout/hierarchy3"/>
    <dgm:cxn modelId="{BF4CB457-BA86-B445-86D0-0B444E75C787}" type="presParOf" srcId="{96E5FDE1-20ED-495C-9310-876A660B1083}" destId="{BB396725-F757-452F-BE63-C2187ABE1515}" srcOrd="0" destOrd="0" presId="urn:microsoft.com/office/officeart/2005/8/layout/hierarchy3"/>
    <dgm:cxn modelId="{E9BAFB2C-9465-9843-B5D5-5952339FF886}" type="presParOf" srcId="{96E5FDE1-20ED-495C-9310-876A660B1083}" destId="{98118E62-04C1-4129-A49A-5A76A12523D5}" srcOrd="1" destOrd="0" presId="urn:microsoft.com/office/officeart/2005/8/layout/hierarchy3"/>
    <dgm:cxn modelId="{58568F2D-01C4-AE4C-BA48-F22503530639}" type="presParOf" srcId="{1175E701-5D50-410B-9284-E5FDF7E45E7D}" destId="{CA5A76C5-5848-4C9F-8EAE-01830C364C79}" srcOrd="1" destOrd="0" presId="urn:microsoft.com/office/officeart/2005/8/layout/hierarchy3"/>
    <dgm:cxn modelId="{731CDC41-B834-6B45-B854-DD626A954D6E}" type="presParOf" srcId="{CA5A76C5-5848-4C9F-8EAE-01830C364C79}" destId="{A1372736-D49A-45D7-9064-10E7996ADFCC}" srcOrd="0" destOrd="0" presId="urn:microsoft.com/office/officeart/2005/8/layout/hierarchy3"/>
    <dgm:cxn modelId="{A33D0826-D5BE-C34F-A24B-A2806B1F1794}" type="presParOf" srcId="{CA5A76C5-5848-4C9F-8EAE-01830C364C79}" destId="{97281A28-31C2-40E2-8BA6-91B0A3E57338}" srcOrd="1" destOrd="0" presId="urn:microsoft.com/office/officeart/2005/8/layout/hierarchy3"/>
    <dgm:cxn modelId="{3D862113-A1F5-A74A-9DB5-D19F152A22C7}" type="presParOf" srcId="{CA5A76C5-5848-4C9F-8EAE-01830C364C79}" destId="{679A3818-EF43-4953-8447-C34332D850C3}" srcOrd="2" destOrd="0" presId="urn:microsoft.com/office/officeart/2005/8/layout/hierarchy3"/>
    <dgm:cxn modelId="{88275F9E-D921-AE47-A87E-6E4E8BF1AC27}" type="presParOf" srcId="{CA5A76C5-5848-4C9F-8EAE-01830C364C79}" destId="{853D1F5D-79EE-43E1-B496-11EDC63E8D1E}" srcOrd="3" destOrd="0" presId="urn:microsoft.com/office/officeart/2005/8/layout/hierarchy3"/>
    <dgm:cxn modelId="{CE28FA34-2D13-414C-9E6C-D382B450083E}" type="presParOf" srcId="{5A23704A-4ECA-4B74-8BF5-9DFBD4724828}" destId="{CCD76C33-01A7-4F98-8F33-FEE11D91C613}" srcOrd="1" destOrd="0" presId="urn:microsoft.com/office/officeart/2005/8/layout/hierarchy3"/>
    <dgm:cxn modelId="{2415F58F-E491-FC4C-A74A-1E9FAD8A062F}" type="presParOf" srcId="{CCD76C33-01A7-4F98-8F33-FEE11D91C613}" destId="{B5A5AB1D-B4FE-4EAB-95A1-FCC61BF7205D}" srcOrd="0" destOrd="0" presId="urn:microsoft.com/office/officeart/2005/8/layout/hierarchy3"/>
    <dgm:cxn modelId="{70EE5F2A-968B-854C-93D2-89994A9FB7F2}" type="presParOf" srcId="{B5A5AB1D-B4FE-4EAB-95A1-FCC61BF7205D}" destId="{B46F3406-7553-4CCB-B312-B64804385F4F}" srcOrd="0" destOrd="0" presId="urn:microsoft.com/office/officeart/2005/8/layout/hierarchy3"/>
    <dgm:cxn modelId="{98BA7787-3769-DF46-A593-2818D4691BEA}" type="presParOf" srcId="{B5A5AB1D-B4FE-4EAB-95A1-FCC61BF7205D}" destId="{322281E0-3431-4684-8FE7-BC129C7A81B0}" srcOrd="1" destOrd="0" presId="urn:microsoft.com/office/officeart/2005/8/layout/hierarchy3"/>
    <dgm:cxn modelId="{FEE72C50-ED91-5749-9B00-6D36AEB74915}" type="presParOf" srcId="{CCD76C33-01A7-4F98-8F33-FEE11D91C613}" destId="{D5E91192-0ABE-4607-8EB3-8BEEA6C59520}" srcOrd="1" destOrd="0" presId="urn:microsoft.com/office/officeart/2005/8/layout/hierarchy3"/>
    <dgm:cxn modelId="{678E999C-3C61-5B49-9E11-67B304EF55F7}" type="presParOf" srcId="{D5E91192-0ABE-4607-8EB3-8BEEA6C59520}" destId="{9AF29304-955B-49AB-9B96-80B4C62CD9B6}" srcOrd="0" destOrd="0" presId="urn:microsoft.com/office/officeart/2005/8/layout/hierarchy3"/>
    <dgm:cxn modelId="{62935A95-6991-E74B-A9CF-9158456178F1}" type="presParOf" srcId="{D5E91192-0ABE-4607-8EB3-8BEEA6C59520}" destId="{25AA328D-2C93-4C35-99F8-958A5AAE702E}" srcOrd="1" destOrd="0" presId="urn:microsoft.com/office/officeart/2005/8/layout/hierarchy3"/>
    <dgm:cxn modelId="{6BA6442D-008C-134D-8639-8AFBF75675B5}" type="presParOf" srcId="{D5E91192-0ABE-4607-8EB3-8BEEA6C59520}" destId="{019AD153-E777-4EE8-902A-E4988CFC1B13}" srcOrd="2" destOrd="0" presId="urn:microsoft.com/office/officeart/2005/8/layout/hierarchy3"/>
    <dgm:cxn modelId="{76995730-8CCF-D54F-8D64-46905E7F436F}" type="presParOf" srcId="{D5E91192-0ABE-4607-8EB3-8BEEA6C59520}" destId="{D71D2A71-28C7-4699-AF1B-2017D761BDB5}"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96725-F757-452F-BE63-C2187ABE1515}">
      <dsp:nvSpPr>
        <dsp:cNvPr id="0" name=""/>
        <dsp:cNvSpPr/>
      </dsp:nvSpPr>
      <dsp:spPr>
        <a:xfrm>
          <a:off x="225090" y="520"/>
          <a:ext cx="2437804" cy="12189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Parents’</a:t>
          </a:r>
        </a:p>
        <a:p>
          <a:pPr marL="0" lvl="0" indent="0" algn="ctr" defTabSz="1244600">
            <a:lnSpc>
              <a:spcPct val="90000"/>
            </a:lnSpc>
            <a:spcBef>
              <a:spcPct val="0"/>
            </a:spcBef>
            <a:spcAft>
              <a:spcPct val="35000"/>
            </a:spcAft>
            <a:buNone/>
          </a:pPr>
          <a:r>
            <a:rPr lang="en-US" sz="2800" kern="1200" dirty="0"/>
            <a:t>Childhood</a:t>
          </a:r>
        </a:p>
      </dsp:txBody>
      <dsp:txXfrm>
        <a:off x="260790" y="36220"/>
        <a:ext cx="2366404" cy="1147502"/>
      </dsp:txXfrm>
    </dsp:sp>
    <dsp:sp modelId="{A1372736-D49A-45D7-9064-10E7996ADFCC}">
      <dsp:nvSpPr>
        <dsp:cNvPr id="0" name=""/>
        <dsp:cNvSpPr/>
      </dsp:nvSpPr>
      <dsp:spPr>
        <a:xfrm>
          <a:off x="468871" y="1219423"/>
          <a:ext cx="243751" cy="914176"/>
        </a:xfrm>
        <a:custGeom>
          <a:avLst/>
          <a:gdLst/>
          <a:ahLst/>
          <a:cxnLst/>
          <a:rect l="0" t="0" r="0" b="0"/>
          <a:pathLst>
            <a:path>
              <a:moveTo>
                <a:pt x="0" y="0"/>
              </a:moveTo>
              <a:lnTo>
                <a:pt x="0" y="914176"/>
              </a:lnTo>
              <a:lnTo>
                <a:pt x="243751" y="914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281A28-31C2-40E2-8BA6-91B0A3E57338}">
      <dsp:nvSpPr>
        <dsp:cNvPr id="0" name=""/>
        <dsp:cNvSpPr/>
      </dsp:nvSpPr>
      <dsp:spPr>
        <a:xfrm>
          <a:off x="712622" y="1524148"/>
          <a:ext cx="1950243" cy="12189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High ACEs</a:t>
          </a:r>
        </a:p>
      </dsp:txBody>
      <dsp:txXfrm>
        <a:off x="748322" y="1559848"/>
        <a:ext cx="1878843" cy="1147502"/>
      </dsp:txXfrm>
    </dsp:sp>
    <dsp:sp modelId="{679A3818-EF43-4953-8447-C34332D850C3}">
      <dsp:nvSpPr>
        <dsp:cNvPr id="0" name=""/>
        <dsp:cNvSpPr/>
      </dsp:nvSpPr>
      <dsp:spPr>
        <a:xfrm>
          <a:off x="468871" y="1219423"/>
          <a:ext cx="243751" cy="2437804"/>
        </a:xfrm>
        <a:custGeom>
          <a:avLst/>
          <a:gdLst/>
          <a:ahLst/>
          <a:cxnLst/>
          <a:rect l="0" t="0" r="0" b="0"/>
          <a:pathLst>
            <a:path>
              <a:moveTo>
                <a:pt x="0" y="0"/>
              </a:moveTo>
              <a:lnTo>
                <a:pt x="0" y="2437804"/>
              </a:lnTo>
              <a:lnTo>
                <a:pt x="243751" y="24378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3D1F5D-79EE-43E1-B496-11EDC63E8D1E}">
      <dsp:nvSpPr>
        <dsp:cNvPr id="0" name=""/>
        <dsp:cNvSpPr/>
      </dsp:nvSpPr>
      <dsp:spPr>
        <a:xfrm>
          <a:off x="712622" y="3047776"/>
          <a:ext cx="1950243" cy="12189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Low ACEs</a:t>
          </a:r>
        </a:p>
      </dsp:txBody>
      <dsp:txXfrm>
        <a:off x="748322" y="3083476"/>
        <a:ext cx="1878843" cy="1147502"/>
      </dsp:txXfrm>
    </dsp:sp>
    <dsp:sp modelId="{B46F3406-7553-4CCB-B312-B64804385F4F}">
      <dsp:nvSpPr>
        <dsp:cNvPr id="0" name=""/>
        <dsp:cNvSpPr/>
      </dsp:nvSpPr>
      <dsp:spPr>
        <a:xfrm>
          <a:off x="4042546" y="520"/>
          <a:ext cx="2437804" cy="12189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Their Children’s Contexts</a:t>
          </a:r>
        </a:p>
      </dsp:txBody>
      <dsp:txXfrm>
        <a:off x="4078246" y="36220"/>
        <a:ext cx="2366404" cy="1147502"/>
      </dsp:txXfrm>
    </dsp:sp>
    <dsp:sp modelId="{9AF29304-955B-49AB-9B96-80B4C62CD9B6}">
      <dsp:nvSpPr>
        <dsp:cNvPr id="0" name=""/>
        <dsp:cNvSpPr/>
      </dsp:nvSpPr>
      <dsp:spPr>
        <a:xfrm>
          <a:off x="4286327" y="1219423"/>
          <a:ext cx="243760" cy="914176"/>
        </a:xfrm>
        <a:custGeom>
          <a:avLst/>
          <a:gdLst/>
          <a:ahLst/>
          <a:cxnLst/>
          <a:rect l="0" t="0" r="0" b="0"/>
          <a:pathLst>
            <a:path>
              <a:moveTo>
                <a:pt x="0" y="0"/>
              </a:moveTo>
              <a:lnTo>
                <a:pt x="0" y="914176"/>
              </a:lnTo>
              <a:lnTo>
                <a:pt x="243760" y="914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AA328D-2C93-4C35-99F8-958A5AAE702E}">
      <dsp:nvSpPr>
        <dsp:cNvPr id="0" name=""/>
        <dsp:cNvSpPr/>
      </dsp:nvSpPr>
      <dsp:spPr>
        <a:xfrm>
          <a:off x="4530088" y="1524148"/>
          <a:ext cx="1950243" cy="12189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High AAEs</a:t>
          </a:r>
        </a:p>
      </dsp:txBody>
      <dsp:txXfrm>
        <a:off x="4565788" y="1559848"/>
        <a:ext cx="1878843" cy="1147502"/>
      </dsp:txXfrm>
    </dsp:sp>
    <dsp:sp modelId="{019AD153-E777-4EE8-902A-E4988CFC1B13}">
      <dsp:nvSpPr>
        <dsp:cNvPr id="0" name=""/>
        <dsp:cNvSpPr/>
      </dsp:nvSpPr>
      <dsp:spPr>
        <a:xfrm>
          <a:off x="4286327" y="1219423"/>
          <a:ext cx="243760" cy="2437804"/>
        </a:xfrm>
        <a:custGeom>
          <a:avLst/>
          <a:gdLst/>
          <a:ahLst/>
          <a:cxnLst/>
          <a:rect l="0" t="0" r="0" b="0"/>
          <a:pathLst>
            <a:path>
              <a:moveTo>
                <a:pt x="0" y="0"/>
              </a:moveTo>
              <a:lnTo>
                <a:pt x="0" y="2437804"/>
              </a:lnTo>
              <a:lnTo>
                <a:pt x="243760" y="24378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1D2A71-28C7-4699-AF1B-2017D761BDB5}">
      <dsp:nvSpPr>
        <dsp:cNvPr id="0" name=""/>
        <dsp:cNvSpPr/>
      </dsp:nvSpPr>
      <dsp:spPr>
        <a:xfrm>
          <a:off x="4530088" y="3047776"/>
          <a:ext cx="1950243" cy="121890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Low AAEs</a:t>
          </a:r>
        </a:p>
      </dsp:txBody>
      <dsp:txXfrm>
        <a:off x="4565788" y="3083476"/>
        <a:ext cx="1878843" cy="11475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011" cy="461961"/>
          </a:xfrm>
          <a:prstGeom prst="rect">
            <a:avLst/>
          </a:prstGeom>
        </p:spPr>
        <p:txBody>
          <a:bodyPr vert="horz" lIns="90023" tIns="45011" rIns="90023" bIns="45011"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936505" y="0"/>
            <a:ext cx="3012011" cy="461961"/>
          </a:xfrm>
          <a:prstGeom prst="rect">
            <a:avLst/>
          </a:prstGeom>
        </p:spPr>
        <p:txBody>
          <a:bodyPr vert="horz" lIns="90023" tIns="45011" rIns="90023" bIns="45011" rtlCol="0"/>
          <a:lstStyle>
            <a:lvl1pPr algn="r">
              <a:defRPr sz="1200">
                <a:latin typeface="Arial" charset="0"/>
              </a:defRPr>
            </a:lvl1pPr>
          </a:lstStyle>
          <a:p>
            <a:pPr>
              <a:defRPr/>
            </a:pPr>
            <a:fld id="{C045CDA8-4CCC-476E-A058-C16C0D90CD60}" type="datetimeFigureOut">
              <a:rPr lang="en-US"/>
              <a:pPr>
                <a:defRPr/>
              </a:pPr>
              <a:t>5/24/2018</a:t>
            </a:fld>
            <a:endParaRPr lang="en-US"/>
          </a:p>
        </p:txBody>
      </p:sp>
      <p:sp>
        <p:nvSpPr>
          <p:cNvPr id="4" name="Footer Placeholder 3"/>
          <p:cNvSpPr>
            <a:spLocks noGrp="1"/>
          </p:cNvSpPr>
          <p:nvPr>
            <p:ph type="ftr" sz="quarter" idx="2"/>
          </p:nvPr>
        </p:nvSpPr>
        <p:spPr>
          <a:xfrm>
            <a:off x="0" y="8772549"/>
            <a:ext cx="3012011" cy="461961"/>
          </a:xfrm>
          <a:prstGeom prst="rect">
            <a:avLst/>
          </a:prstGeom>
        </p:spPr>
        <p:txBody>
          <a:bodyPr vert="horz" lIns="90023" tIns="45011" rIns="90023" bIns="45011"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36505" y="8772549"/>
            <a:ext cx="3012011" cy="461961"/>
          </a:xfrm>
          <a:prstGeom prst="rect">
            <a:avLst/>
          </a:prstGeom>
        </p:spPr>
        <p:txBody>
          <a:bodyPr vert="horz" wrap="square" lIns="90023" tIns="45011" rIns="90023" bIns="45011" numCol="1" anchor="b" anchorCtr="0" compatLnSpc="1">
            <a:prstTxWarp prst="textNoShape">
              <a:avLst/>
            </a:prstTxWarp>
          </a:bodyPr>
          <a:lstStyle>
            <a:lvl1pPr algn="r">
              <a:defRPr sz="1200" smtClean="0"/>
            </a:lvl1pPr>
          </a:lstStyle>
          <a:p>
            <a:pPr>
              <a:defRPr/>
            </a:pPr>
            <a:fld id="{F927DD3A-975E-4A45-8AA9-CA3C7EE0FE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011" cy="461961"/>
          </a:xfrm>
          <a:prstGeom prst="rect">
            <a:avLst/>
          </a:prstGeom>
        </p:spPr>
        <p:txBody>
          <a:bodyPr vert="horz" lIns="92484" tIns="46243" rIns="92484" bIns="46243"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936505" y="0"/>
            <a:ext cx="3012011" cy="461961"/>
          </a:xfrm>
          <a:prstGeom prst="rect">
            <a:avLst/>
          </a:prstGeom>
        </p:spPr>
        <p:txBody>
          <a:bodyPr vert="horz" lIns="92484" tIns="46243" rIns="92484" bIns="46243" rtlCol="0"/>
          <a:lstStyle>
            <a:lvl1pPr algn="r" eaLnBrk="1" hangingPunct="1">
              <a:defRPr sz="1200">
                <a:latin typeface="Arial" charset="0"/>
              </a:defRPr>
            </a:lvl1pPr>
          </a:lstStyle>
          <a:p>
            <a:pPr>
              <a:defRPr/>
            </a:pPr>
            <a:fld id="{C108A1BB-9B9E-4C3A-B246-C740E326A548}" type="datetimeFigureOut">
              <a:rPr lang="en-US"/>
              <a:pPr>
                <a:defRPr/>
              </a:pPr>
              <a:t>5/24/2018</a:t>
            </a:fld>
            <a:endParaRPr lang="en-US"/>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2484" tIns="46243" rIns="92484" bIns="46243" rtlCol="0" anchor="ctr"/>
          <a:lstStyle/>
          <a:p>
            <a:pPr lvl="0"/>
            <a:endParaRPr lang="en-US" noProof="0"/>
          </a:p>
        </p:txBody>
      </p:sp>
      <p:sp>
        <p:nvSpPr>
          <p:cNvPr id="5" name="Notes Placeholder 4"/>
          <p:cNvSpPr>
            <a:spLocks noGrp="1"/>
          </p:cNvSpPr>
          <p:nvPr>
            <p:ph type="body" sz="quarter" idx="3"/>
          </p:nvPr>
        </p:nvSpPr>
        <p:spPr>
          <a:xfrm>
            <a:off x="695320" y="4386275"/>
            <a:ext cx="5559436" cy="4156077"/>
          </a:xfrm>
          <a:prstGeom prst="rect">
            <a:avLst/>
          </a:prstGeom>
        </p:spPr>
        <p:txBody>
          <a:bodyPr vert="horz" lIns="92484" tIns="46243" rIns="92484" bIns="46243"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49"/>
            <a:ext cx="3012011" cy="461961"/>
          </a:xfrm>
          <a:prstGeom prst="rect">
            <a:avLst/>
          </a:prstGeom>
        </p:spPr>
        <p:txBody>
          <a:bodyPr vert="horz" lIns="92484" tIns="46243" rIns="92484" bIns="46243"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936505" y="8772549"/>
            <a:ext cx="3012011" cy="461961"/>
          </a:xfrm>
          <a:prstGeom prst="rect">
            <a:avLst/>
          </a:prstGeom>
        </p:spPr>
        <p:txBody>
          <a:bodyPr vert="horz" wrap="square" lIns="92484" tIns="46243" rIns="92484" bIns="46243" numCol="1" anchor="b" anchorCtr="0" compatLnSpc="1">
            <a:prstTxWarp prst="textNoShape">
              <a:avLst/>
            </a:prstTxWarp>
          </a:bodyPr>
          <a:lstStyle>
            <a:lvl1pPr algn="r" eaLnBrk="1" hangingPunct="1">
              <a:defRPr sz="1200" smtClean="0"/>
            </a:lvl1pPr>
          </a:lstStyle>
          <a:p>
            <a:pPr>
              <a:defRPr/>
            </a:pPr>
            <a:fld id="{460541C6-A303-4E84-88D0-904CBF88035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genius.com/2pac-the-rose-that-grew-from-concrete-lyrics#note-23203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genius.com/2pac-the-rose-that-grew-from-concrete-lyrics#note-232045" TargetMode="External"/><Relationship Id="rId4" Type="http://schemas.openxmlformats.org/officeDocument/2006/relationships/hyperlink" Target="https://genius.com/2pac-the-rose-that-grew-from-concrete-lyrics#note-23203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cestudy.org/yahoo_site_admin/assets/docs/ARV1N1.127150541.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0113" eaLnBrk="1" fontAlgn="auto" hangingPunct="1">
              <a:spcBef>
                <a:spcPts val="0"/>
              </a:spcBef>
              <a:spcAft>
                <a:spcPts val="0"/>
              </a:spcAft>
              <a:defRPr/>
            </a:pPr>
            <a:r>
              <a:rPr lang="en-US" dirty="0"/>
              <a:t>Did you hear about the rose that grew from a crack in the concrete?</a:t>
            </a:r>
            <a:br>
              <a:rPr lang="en-US" dirty="0"/>
            </a:br>
            <a:r>
              <a:rPr lang="en-US" dirty="0"/>
              <a:t>Proven nature's laws wrong it learned how to walk without having feet</a:t>
            </a:r>
            <a:br>
              <a:rPr lang="en-US" dirty="0"/>
            </a:br>
            <a:r>
              <a:rPr lang="en-US" dirty="0">
                <a:hlinkClick r:id="rId3"/>
              </a:rPr>
              <a:t>Funny it seems but, by keepin its dreams</a:t>
            </a:r>
            <a:br>
              <a:rPr lang="en-US" dirty="0">
                <a:hlinkClick r:id="rId3"/>
              </a:rPr>
            </a:br>
            <a:r>
              <a:rPr lang="en-US" dirty="0">
                <a:hlinkClick r:id="rId3"/>
              </a:rPr>
              <a:t>It, learned to breathe FRESH air</a:t>
            </a:r>
            <a:br>
              <a:rPr lang="en-US" dirty="0"/>
            </a:br>
            <a:r>
              <a:rPr lang="en-US" dirty="0">
                <a:hlinkClick r:id="rId4"/>
              </a:rPr>
              <a:t>Long live the rose that grew from concrete</a:t>
            </a:r>
            <a:br>
              <a:rPr lang="en-US" dirty="0">
                <a:hlinkClick r:id="rId4"/>
              </a:rPr>
            </a:br>
            <a:br>
              <a:rPr lang="en-US" dirty="0">
                <a:hlinkClick r:id="rId4"/>
              </a:rPr>
            </a:br>
            <a:r>
              <a:rPr lang="en-US" dirty="0">
                <a:hlinkClick r:id="rId5"/>
              </a:rPr>
              <a:t>You see you wouldn't ask why the rose that grew from the concrete</a:t>
            </a:r>
            <a:br>
              <a:rPr lang="en-US" dirty="0">
                <a:hlinkClick r:id="rId5"/>
              </a:rPr>
            </a:br>
            <a:r>
              <a:rPr lang="en-US" dirty="0">
                <a:hlinkClick r:id="rId5"/>
              </a:rPr>
              <a:t>Had damaged petals. On the contrary, we would all celebrate its</a:t>
            </a:r>
            <a:br>
              <a:rPr lang="en-US" dirty="0">
                <a:hlinkClick r:id="rId5"/>
              </a:rPr>
            </a:br>
            <a:r>
              <a:rPr lang="en-US" dirty="0">
                <a:hlinkClick r:id="rId5"/>
              </a:rPr>
              <a:t>Tenacity. We would all love it's will to reach the sun</a:t>
            </a:r>
            <a:br>
              <a:rPr lang="en-US" dirty="0">
                <a:hlinkClick r:id="rId5"/>
              </a:rPr>
            </a:br>
            <a:r>
              <a:rPr lang="en-US" dirty="0">
                <a:hlinkClick r:id="rId5"/>
              </a:rPr>
              <a:t>Well, we are the roses - this is the concrete - and these are</a:t>
            </a:r>
            <a:br>
              <a:rPr lang="en-US" dirty="0">
                <a:hlinkClick r:id="rId5"/>
              </a:rPr>
            </a:br>
            <a:r>
              <a:rPr lang="en-US" dirty="0">
                <a:hlinkClick r:id="rId5"/>
              </a:rPr>
              <a:t>My damaged petals. Don't ask me why, ask me how!</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0113" rtl="0" eaLnBrk="1" fontAlgn="auto" latinLnBrk="0" hangingPunct="1">
              <a:lnSpc>
                <a:spcPct val="100000"/>
              </a:lnSpc>
              <a:spcBef>
                <a:spcPts val="0"/>
              </a:spcBef>
              <a:spcAft>
                <a:spcPts val="0"/>
              </a:spcAft>
              <a:buClrTx/>
              <a:buSzTx/>
              <a:buFontTx/>
              <a:buNone/>
              <a:tabLst/>
              <a:defRPr/>
            </a:pPr>
            <a:fld id="{45B079DC-5802-F549-8B04-A7E2E52A26A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011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2578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31434" indent="-281321" eaLnBrk="0" hangingPunct="0">
              <a:defRPr sz="2400">
                <a:solidFill>
                  <a:schemeClr val="tx1"/>
                </a:solidFill>
                <a:latin typeface="Arial" panose="020B0604020202020204" pitchFamily="34" charset="0"/>
                <a:ea typeface="MS PGothic" panose="020B0600070205080204" pitchFamily="34" charset="-128"/>
              </a:defRPr>
            </a:lvl2pPr>
            <a:lvl3pPr marL="1125284" indent="-225057" eaLnBrk="0" hangingPunct="0">
              <a:defRPr sz="2400">
                <a:solidFill>
                  <a:schemeClr val="tx1"/>
                </a:solidFill>
                <a:latin typeface="Arial" panose="020B0604020202020204" pitchFamily="34" charset="0"/>
                <a:ea typeface="MS PGothic" panose="020B0600070205080204" pitchFamily="34" charset="-128"/>
              </a:defRPr>
            </a:lvl3pPr>
            <a:lvl4pPr marL="1575397" indent="-225057" eaLnBrk="0" hangingPunct="0">
              <a:defRPr sz="2400">
                <a:solidFill>
                  <a:schemeClr val="tx1"/>
                </a:solidFill>
                <a:latin typeface="Arial" panose="020B0604020202020204" pitchFamily="34" charset="0"/>
                <a:ea typeface="MS PGothic" panose="020B0600070205080204" pitchFamily="34" charset="-128"/>
              </a:defRPr>
            </a:lvl4pPr>
            <a:lvl5pPr marL="2025510" indent="-225057" eaLnBrk="0" hangingPunct="0">
              <a:defRPr sz="2400">
                <a:solidFill>
                  <a:schemeClr val="tx1"/>
                </a:solidFill>
                <a:latin typeface="Arial" panose="020B0604020202020204" pitchFamily="34" charset="0"/>
                <a:ea typeface="MS PGothic" panose="020B0600070205080204" pitchFamily="34" charset="-128"/>
              </a:defRPr>
            </a:lvl5pPr>
            <a:lvl6pPr marL="2475624"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25737"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375851"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25964"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00227" eaLnBrk="1" fontAlgn="auto" hangingPunct="1">
              <a:spcBef>
                <a:spcPts val="0"/>
              </a:spcBef>
              <a:spcAft>
                <a:spcPts val="0"/>
              </a:spcAft>
              <a:defRPr/>
            </a:pPr>
            <a:fld id="{9512F5E9-0265-4227-9690-08CE96253BD4}" type="slidenum">
              <a:rPr lang="en-US" altLang="en-US" sz="1200">
                <a:solidFill>
                  <a:prstClr val="black"/>
                </a:solidFill>
              </a:rPr>
              <a:pPr defTabSz="900227" eaLnBrk="1" fontAlgn="auto" hangingPunct="1">
                <a:spcBef>
                  <a:spcPts val="0"/>
                </a:spcBef>
                <a:spcAft>
                  <a:spcPts val="0"/>
                </a:spcAft>
                <a:defRPr/>
              </a:pPr>
              <a:t>16</a:t>
            </a:fld>
            <a:endParaRPr lang="en-US" altLang="en-US" sz="1200">
              <a:solidFill>
                <a:prstClr val="black"/>
              </a:solidFill>
            </a:endParaRPr>
          </a:p>
        </p:txBody>
      </p:sp>
    </p:spTree>
    <p:extLst>
      <p:ext uri="{BB962C8B-B14F-4D97-AF65-F5344CB8AC3E}">
        <p14:creationId xmlns:p14="http://schemas.microsoft.com/office/powerpoint/2010/main" val="4100444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xfrm>
            <a:off x="1112838" y="676275"/>
            <a:ext cx="4508500" cy="3382963"/>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b="1" dirty="0">
                <a:ea typeface="+mn-ea"/>
                <a:cs typeface="+mn-cs"/>
              </a:rPr>
              <a:t>Oil</a:t>
            </a:r>
            <a:r>
              <a:rPr lang="en-US" b="1" baseline="0" dirty="0">
                <a:ea typeface="+mn-ea"/>
                <a:cs typeface="+mn-cs"/>
              </a:rPr>
              <a:t> Spill and tell the story of the well and the diarrhea </a:t>
            </a:r>
            <a:endParaRPr lang="en-US" b="1" dirty="0">
              <a:ea typeface="+mn-ea"/>
              <a:cs typeface="+mn-cs"/>
            </a:endParaRPr>
          </a:p>
        </p:txBody>
      </p:sp>
      <p:sp>
        <p:nvSpPr>
          <p:cNvPr id="49155" name="Slide Number Placeholder 3"/>
          <p:cNvSpPr txBox="1">
            <a:spLocks noGrp="1"/>
          </p:cNvSpPr>
          <p:nvPr/>
        </p:nvSpPr>
        <p:spPr bwMode="auto">
          <a:xfrm>
            <a:off x="3814903" y="8567407"/>
            <a:ext cx="2918470" cy="450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23" tIns="45011" rIns="90023" bIns="45011"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0113" eaLnBrk="1" fontAlgn="auto" hangingPunct="1">
              <a:spcBef>
                <a:spcPts val="0"/>
              </a:spcBef>
              <a:spcAft>
                <a:spcPts val="0"/>
              </a:spcAft>
            </a:pPr>
            <a:fld id="{EEB2FC6C-6E52-D04C-A6FA-4D792D10F61E}" type="slidenum">
              <a:rPr lang="en-US" sz="1200">
                <a:solidFill>
                  <a:prstClr val="black"/>
                </a:solidFill>
              </a:rPr>
              <a:pPr algn="r" defTabSz="450113" eaLnBrk="1" fontAlgn="auto" hangingPunct="1">
                <a:spcBef>
                  <a:spcPts val="0"/>
                </a:spcBef>
                <a:spcAft>
                  <a:spcPts val="0"/>
                </a:spcAft>
              </a:pPr>
              <a:t>19</a:t>
            </a:fld>
            <a:endParaRPr lang="en-US" sz="1200">
              <a:solidFill>
                <a:prstClr val="black"/>
              </a:solidFill>
            </a:endParaRPr>
          </a:p>
        </p:txBody>
      </p:sp>
    </p:spTree>
    <p:extLst>
      <p:ext uri="{BB962C8B-B14F-4D97-AF65-F5344CB8AC3E}">
        <p14:creationId xmlns:p14="http://schemas.microsoft.com/office/powerpoint/2010/main" val="4064221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a:t>
            </a:r>
            <a:r>
              <a:rPr lang="en-US" baseline="0" dirty="0"/>
              <a:t> – 12-22 percent with ACEs between 6-8 </a:t>
            </a:r>
          </a:p>
          <a:p>
            <a:pPr defTabSz="450113" eaLnBrk="1" fontAlgn="auto" hangingPunct="1">
              <a:spcBef>
                <a:spcPts val="0"/>
              </a:spcBef>
              <a:spcAft>
                <a:spcPts val="0"/>
              </a:spcAft>
              <a:defRPr/>
            </a:pPr>
            <a:r>
              <a:rPr lang="en-US" baseline="0" dirty="0"/>
              <a:t>Yellow – 10-11 percent with ACEs between 6-8 </a:t>
            </a:r>
          </a:p>
          <a:p>
            <a:pPr defTabSz="450113" eaLnBrk="1" fontAlgn="auto" hangingPunct="1">
              <a:spcBef>
                <a:spcPts val="0"/>
              </a:spcBef>
              <a:spcAft>
                <a:spcPts val="0"/>
              </a:spcAft>
              <a:defRPr/>
            </a:pPr>
            <a:r>
              <a:rPr lang="en-US" baseline="0" dirty="0"/>
              <a:t>Dark Blue  - 8-9 percent ACEs between 6-8 </a:t>
            </a:r>
          </a:p>
          <a:p>
            <a:pPr defTabSz="450113" eaLnBrk="1" fontAlgn="auto" hangingPunct="1">
              <a:spcBef>
                <a:spcPts val="0"/>
              </a:spcBef>
              <a:spcAft>
                <a:spcPts val="0"/>
              </a:spcAft>
              <a:defRPr/>
            </a:pPr>
            <a:r>
              <a:rPr lang="en-US" baseline="0" dirty="0"/>
              <a:t>Aqua – 6-7 percent ACEs between 6-8 </a:t>
            </a:r>
          </a:p>
          <a:p>
            <a:pPr defTabSz="450113" eaLnBrk="1" fontAlgn="auto" hangingPunct="1">
              <a:spcBef>
                <a:spcPts val="0"/>
              </a:spcBef>
              <a:spcAft>
                <a:spcPts val="0"/>
              </a:spcAft>
              <a:defRPr/>
            </a:pPr>
            <a:r>
              <a:rPr lang="en-US" baseline="0" dirty="0"/>
              <a:t>Dark Green – 4-5 percent ACEs between 6-8</a:t>
            </a:r>
          </a:p>
          <a:p>
            <a:pPr defTabSz="450113" eaLnBrk="1" fontAlgn="auto" hangingPunct="1">
              <a:spcBef>
                <a:spcPts val="0"/>
              </a:spcBef>
              <a:spcAft>
                <a:spcPts val="0"/>
              </a:spcAft>
              <a:defRPr/>
            </a:pPr>
            <a:r>
              <a:rPr lang="en-US" baseline="0" dirty="0"/>
              <a:t>Light Green – 0-3 percent ACEs between 6-8 </a:t>
            </a:r>
          </a:p>
          <a:p>
            <a:pPr defTabSz="450113" eaLnBrk="1" fontAlgn="auto" hangingPunct="1">
              <a:spcBef>
                <a:spcPts val="0"/>
              </a:spcBef>
              <a:spcAft>
                <a:spcPts val="0"/>
              </a:spcAft>
              <a:defRPr/>
            </a:pPr>
            <a:endParaRPr lang="en-US" baseline="0" dirty="0"/>
          </a:p>
          <a:p>
            <a:pPr defTabSz="450113" eaLnBrk="1" fontAlgn="auto" hangingPunct="1">
              <a:spcBef>
                <a:spcPts val="0"/>
              </a:spcBef>
              <a:spcAft>
                <a:spcPts val="0"/>
              </a:spcAf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defTabSz="900227" fontAlgn="auto">
              <a:spcBef>
                <a:spcPts val="0"/>
              </a:spcBef>
              <a:spcAft>
                <a:spcPts val="0"/>
              </a:spcAft>
              <a:defRPr/>
            </a:pPr>
            <a:fld id="{8CE09DB5-7F72-FF44-A3C5-EDF12210A1B6}" type="slidenum">
              <a:rPr lang="en-US">
                <a:solidFill>
                  <a:prstClr val="black"/>
                </a:solidFill>
                <a:latin typeface="Calibri" panose="020F0502020204030204"/>
              </a:rPr>
              <a:pPr defTabSz="900227" fontAlgn="auto">
                <a:spcBef>
                  <a:spcPts val="0"/>
                </a:spcBef>
                <a:spcAft>
                  <a:spcPts val="0"/>
                </a:spcAft>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249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1434" indent="-281321">
              <a:spcBef>
                <a:spcPct val="30000"/>
              </a:spcBef>
              <a:defRPr sz="1200">
                <a:solidFill>
                  <a:schemeClr val="tx1"/>
                </a:solidFill>
                <a:latin typeface="Calibri" panose="020F0502020204030204" pitchFamily="34" charset="0"/>
              </a:defRPr>
            </a:lvl2pPr>
            <a:lvl3pPr marL="1125284" indent="-225057">
              <a:spcBef>
                <a:spcPct val="30000"/>
              </a:spcBef>
              <a:defRPr sz="1200">
                <a:solidFill>
                  <a:schemeClr val="tx1"/>
                </a:solidFill>
                <a:latin typeface="Calibri" panose="020F0502020204030204" pitchFamily="34" charset="0"/>
              </a:defRPr>
            </a:lvl3pPr>
            <a:lvl4pPr marL="1575397" indent="-225057">
              <a:spcBef>
                <a:spcPct val="30000"/>
              </a:spcBef>
              <a:defRPr sz="1200">
                <a:solidFill>
                  <a:schemeClr val="tx1"/>
                </a:solidFill>
                <a:latin typeface="Calibri" panose="020F0502020204030204" pitchFamily="34" charset="0"/>
              </a:defRPr>
            </a:lvl4pPr>
            <a:lvl5pPr marL="2025510" indent="-225057">
              <a:spcBef>
                <a:spcPct val="30000"/>
              </a:spcBef>
              <a:defRPr sz="1200">
                <a:solidFill>
                  <a:schemeClr val="tx1"/>
                </a:solidFill>
                <a:latin typeface="Calibri" panose="020F0502020204030204" pitchFamily="34" charset="0"/>
              </a:defRPr>
            </a:lvl5pPr>
            <a:lvl6pPr marL="2475624" indent="-225057" eaLnBrk="0" fontAlgn="base" hangingPunct="0">
              <a:spcBef>
                <a:spcPct val="30000"/>
              </a:spcBef>
              <a:spcAft>
                <a:spcPct val="0"/>
              </a:spcAft>
              <a:defRPr sz="1200">
                <a:solidFill>
                  <a:schemeClr val="tx1"/>
                </a:solidFill>
                <a:latin typeface="Calibri" panose="020F0502020204030204" pitchFamily="34" charset="0"/>
              </a:defRPr>
            </a:lvl6pPr>
            <a:lvl7pPr marL="2925737" indent="-225057" eaLnBrk="0" fontAlgn="base" hangingPunct="0">
              <a:spcBef>
                <a:spcPct val="30000"/>
              </a:spcBef>
              <a:spcAft>
                <a:spcPct val="0"/>
              </a:spcAft>
              <a:defRPr sz="1200">
                <a:solidFill>
                  <a:schemeClr val="tx1"/>
                </a:solidFill>
                <a:latin typeface="Calibri" panose="020F0502020204030204" pitchFamily="34" charset="0"/>
              </a:defRPr>
            </a:lvl7pPr>
            <a:lvl8pPr marL="3375851" indent="-225057" eaLnBrk="0" fontAlgn="base" hangingPunct="0">
              <a:spcBef>
                <a:spcPct val="30000"/>
              </a:spcBef>
              <a:spcAft>
                <a:spcPct val="0"/>
              </a:spcAft>
              <a:defRPr sz="1200">
                <a:solidFill>
                  <a:schemeClr val="tx1"/>
                </a:solidFill>
                <a:latin typeface="Calibri" panose="020F0502020204030204" pitchFamily="34" charset="0"/>
              </a:defRPr>
            </a:lvl8pPr>
            <a:lvl9pPr marL="3825964" indent="-225057"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0113" rtl="0" eaLnBrk="1" fontAlgn="auto" latinLnBrk="0" hangingPunct="1">
              <a:lnSpc>
                <a:spcPct val="100000"/>
              </a:lnSpc>
              <a:spcBef>
                <a:spcPct val="0"/>
              </a:spcBef>
              <a:spcAft>
                <a:spcPts val="0"/>
              </a:spcAft>
              <a:buClrTx/>
              <a:buSzTx/>
              <a:buFontTx/>
              <a:buNone/>
              <a:tabLst/>
              <a:defRPr/>
            </a:pPr>
            <a:fld id="{FC025FF3-2DA2-49B2-898B-24B976C0BE9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0113" rtl="0"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1559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1434" indent="-281321">
              <a:spcBef>
                <a:spcPct val="30000"/>
              </a:spcBef>
              <a:defRPr sz="1200">
                <a:solidFill>
                  <a:schemeClr val="tx1"/>
                </a:solidFill>
                <a:latin typeface="Calibri" panose="020F0502020204030204" pitchFamily="34" charset="0"/>
              </a:defRPr>
            </a:lvl2pPr>
            <a:lvl3pPr marL="1125284" indent="-225057">
              <a:spcBef>
                <a:spcPct val="30000"/>
              </a:spcBef>
              <a:defRPr sz="1200">
                <a:solidFill>
                  <a:schemeClr val="tx1"/>
                </a:solidFill>
                <a:latin typeface="Calibri" panose="020F0502020204030204" pitchFamily="34" charset="0"/>
              </a:defRPr>
            </a:lvl3pPr>
            <a:lvl4pPr marL="1575397" indent="-225057">
              <a:spcBef>
                <a:spcPct val="30000"/>
              </a:spcBef>
              <a:defRPr sz="1200">
                <a:solidFill>
                  <a:schemeClr val="tx1"/>
                </a:solidFill>
                <a:latin typeface="Calibri" panose="020F0502020204030204" pitchFamily="34" charset="0"/>
              </a:defRPr>
            </a:lvl4pPr>
            <a:lvl5pPr marL="2025510" indent="-225057">
              <a:spcBef>
                <a:spcPct val="30000"/>
              </a:spcBef>
              <a:defRPr sz="1200">
                <a:solidFill>
                  <a:schemeClr val="tx1"/>
                </a:solidFill>
                <a:latin typeface="Calibri" panose="020F0502020204030204" pitchFamily="34" charset="0"/>
              </a:defRPr>
            </a:lvl5pPr>
            <a:lvl6pPr marL="2475624" indent="-225057" eaLnBrk="0" fontAlgn="base" hangingPunct="0">
              <a:spcBef>
                <a:spcPct val="30000"/>
              </a:spcBef>
              <a:spcAft>
                <a:spcPct val="0"/>
              </a:spcAft>
              <a:defRPr sz="1200">
                <a:solidFill>
                  <a:schemeClr val="tx1"/>
                </a:solidFill>
                <a:latin typeface="Calibri" panose="020F0502020204030204" pitchFamily="34" charset="0"/>
              </a:defRPr>
            </a:lvl6pPr>
            <a:lvl7pPr marL="2925737" indent="-225057" eaLnBrk="0" fontAlgn="base" hangingPunct="0">
              <a:spcBef>
                <a:spcPct val="30000"/>
              </a:spcBef>
              <a:spcAft>
                <a:spcPct val="0"/>
              </a:spcAft>
              <a:defRPr sz="1200">
                <a:solidFill>
                  <a:schemeClr val="tx1"/>
                </a:solidFill>
                <a:latin typeface="Calibri" panose="020F0502020204030204" pitchFamily="34" charset="0"/>
              </a:defRPr>
            </a:lvl7pPr>
            <a:lvl8pPr marL="3375851" indent="-225057" eaLnBrk="0" fontAlgn="base" hangingPunct="0">
              <a:spcBef>
                <a:spcPct val="30000"/>
              </a:spcBef>
              <a:spcAft>
                <a:spcPct val="0"/>
              </a:spcAft>
              <a:defRPr sz="1200">
                <a:solidFill>
                  <a:schemeClr val="tx1"/>
                </a:solidFill>
                <a:latin typeface="Calibri" panose="020F0502020204030204" pitchFamily="34" charset="0"/>
              </a:defRPr>
            </a:lvl8pPr>
            <a:lvl9pPr marL="3825964" indent="-225057"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0113" rtl="0" eaLnBrk="1" fontAlgn="auto" latinLnBrk="0" hangingPunct="1">
              <a:lnSpc>
                <a:spcPct val="100000"/>
              </a:lnSpc>
              <a:spcBef>
                <a:spcPct val="0"/>
              </a:spcBef>
              <a:spcAft>
                <a:spcPts val="0"/>
              </a:spcAft>
              <a:buClrTx/>
              <a:buSzTx/>
              <a:buFontTx/>
              <a:buNone/>
              <a:tabLst/>
              <a:defRPr/>
            </a:pPr>
            <a:fld id="{5B96F5DB-1441-4970-BF1D-B611F32E90E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0113" rtl="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0460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is the result?  Bottom line, children with trauma do worse in school.  The impact of trauma on children in schools has been extensively documented with many studies:  Children with traumatic histories are more likely to be referred for special education, have higher rates of school discipline referral and suspensions, lower test scores and grades and are less likely to graduate.</a:t>
            </a:r>
          </a:p>
        </p:txBody>
      </p:sp>
      <p:sp>
        <p:nvSpPr>
          <p:cNvPr id="286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31434" indent="-281321">
              <a:spcBef>
                <a:spcPct val="30000"/>
              </a:spcBef>
              <a:defRPr sz="1200">
                <a:solidFill>
                  <a:schemeClr val="tx1"/>
                </a:solidFill>
                <a:latin typeface="Calibri" panose="020F0502020204030204" pitchFamily="34" charset="0"/>
              </a:defRPr>
            </a:lvl2pPr>
            <a:lvl3pPr marL="1125284" indent="-225057">
              <a:spcBef>
                <a:spcPct val="30000"/>
              </a:spcBef>
              <a:defRPr sz="1200">
                <a:solidFill>
                  <a:schemeClr val="tx1"/>
                </a:solidFill>
                <a:latin typeface="Calibri" panose="020F0502020204030204" pitchFamily="34" charset="0"/>
              </a:defRPr>
            </a:lvl3pPr>
            <a:lvl4pPr marL="1575397" indent="-225057">
              <a:spcBef>
                <a:spcPct val="30000"/>
              </a:spcBef>
              <a:defRPr sz="1200">
                <a:solidFill>
                  <a:schemeClr val="tx1"/>
                </a:solidFill>
                <a:latin typeface="Calibri" panose="020F0502020204030204" pitchFamily="34" charset="0"/>
              </a:defRPr>
            </a:lvl4pPr>
            <a:lvl5pPr marL="2025510" indent="-225057">
              <a:spcBef>
                <a:spcPct val="30000"/>
              </a:spcBef>
              <a:defRPr sz="1200">
                <a:solidFill>
                  <a:schemeClr val="tx1"/>
                </a:solidFill>
                <a:latin typeface="Calibri" panose="020F0502020204030204" pitchFamily="34" charset="0"/>
              </a:defRPr>
            </a:lvl5pPr>
            <a:lvl6pPr marL="2475624" indent="-225057" eaLnBrk="0" fontAlgn="base" hangingPunct="0">
              <a:spcBef>
                <a:spcPct val="30000"/>
              </a:spcBef>
              <a:spcAft>
                <a:spcPct val="0"/>
              </a:spcAft>
              <a:defRPr sz="1200">
                <a:solidFill>
                  <a:schemeClr val="tx1"/>
                </a:solidFill>
                <a:latin typeface="Calibri" panose="020F0502020204030204" pitchFamily="34" charset="0"/>
              </a:defRPr>
            </a:lvl6pPr>
            <a:lvl7pPr marL="2925737" indent="-225057" eaLnBrk="0" fontAlgn="base" hangingPunct="0">
              <a:spcBef>
                <a:spcPct val="30000"/>
              </a:spcBef>
              <a:spcAft>
                <a:spcPct val="0"/>
              </a:spcAft>
              <a:defRPr sz="1200">
                <a:solidFill>
                  <a:schemeClr val="tx1"/>
                </a:solidFill>
                <a:latin typeface="Calibri" panose="020F0502020204030204" pitchFamily="34" charset="0"/>
              </a:defRPr>
            </a:lvl7pPr>
            <a:lvl8pPr marL="3375851" indent="-225057" eaLnBrk="0" fontAlgn="base" hangingPunct="0">
              <a:spcBef>
                <a:spcPct val="30000"/>
              </a:spcBef>
              <a:spcAft>
                <a:spcPct val="0"/>
              </a:spcAft>
              <a:defRPr sz="1200">
                <a:solidFill>
                  <a:schemeClr val="tx1"/>
                </a:solidFill>
                <a:latin typeface="Calibri" panose="020F0502020204030204" pitchFamily="34" charset="0"/>
              </a:defRPr>
            </a:lvl8pPr>
            <a:lvl9pPr marL="3825964" indent="-225057" eaLnBrk="0" fontAlgn="base" hangingPunct="0">
              <a:spcBef>
                <a:spcPct val="30000"/>
              </a:spcBef>
              <a:spcAft>
                <a:spcPct val="0"/>
              </a:spcAft>
              <a:defRPr sz="1200">
                <a:solidFill>
                  <a:schemeClr val="tx1"/>
                </a:solidFill>
                <a:latin typeface="Calibri" panose="020F0502020204030204" pitchFamily="34" charset="0"/>
              </a:defRPr>
            </a:lvl9pPr>
          </a:lstStyle>
          <a:p>
            <a:pPr defTabSz="450113" fontAlgn="auto">
              <a:spcBef>
                <a:spcPct val="0"/>
              </a:spcBef>
              <a:spcAft>
                <a:spcPts val="0"/>
              </a:spcAft>
            </a:pPr>
            <a:fld id="{20737A7C-C537-455D-8084-9C8C7C3159FB}" type="slidenum">
              <a:rPr lang="en-US" altLang="en-US">
                <a:solidFill>
                  <a:prstClr val="black"/>
                </a:solidFill>
                <a:latin typeface="Arial" panose="020B0604020202020204" pitchFamily="34" charset="0"/>
              </a:rPr>
              <a:pPr defTabSz="450113" fontAlgn="auto">
                <a:spcBef>
                  <a:spcPct val="0"/>
                </a:spcBef>
                <a:spcAft>
                  <a:spcPts val="0"/>
                </a:spcAft>
              </a:pPr>
              <a:t>26</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258000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High</a:t>
            </a:r>
            <a:r>
              <a:rPr lang="en-US" baseline="0" dirty="0" err="1"/>
              <a:t>Light</a:t>
            </a:r>
            <a:r>
              <a:rPr lang="en-US" baseline="0" dirty="0"/>
              <a:t> Youth Voice </a:t>
            </a:r>
            <a:endParaRPr lang="en-US" dirty="0"/>
          </a:p>
        </p:txBody>
      </p:sp>
      <p:sp>
        <p:nvSpPr>
          <p:cNvPr id="4" name="Slide Number Placeholder 3"/>
          <p:cNvSpPr>
            <a:spLocks noGrp="1"/>
          </p:cNvSpPr>
          <p:nvPr>
            <p:ph type="sldNum" sz="quarter" idx="10"/>
          </p:nvPr>
        </p:nvSpPr>
        <p:spPr/>
        <p:txBody>
          <a:bodyPr/>
          <a:lstStyle/>
          <a:p>
            <a:pPr defTabSz="450113" fontAlgn="auto">
              <a:spcBef>
                <a:spcPts val="0"/>
              </a:spcBef>
              <a:spcAft>
                <a:spcPts val="0"/>
              </a:spcAft>
            </a:pPr>
            <a:fld id="{45B079DC-5802-F549-8B04-A7E2E52A26AB}" type="slidenum">
              <a:rPr lang="en-US">
                <a:solidFill>
                  <a:prstClr val="black"/>
                </a:solidFill>
                <a:latin typeface="Calibri"/>
              </a:rPr>
              <a:pPr defTabSz="450113" fontAlgn="auto">
                <a:spcBef>
                  <a:spcPts val="0"/>
                </a:spcBef>
                <a:spcAft>
                  <a:spcPts val="0"/>
                </a:spcAft>
              </a:pPr>
              <a:t>27</a:t>
            </a:fld>
            <a:endParaRPr lang="en-US">
              <a:solidFill>
                <a:prstClr val="black"/>
              </a:solidFill>
              <a:latin typeface="Calibri"/>
            </a:endParaRPr>
          </a:p>
        </p:txBody>
      </p:sp>
    </p:spTree>
    <p:extLst>
      <p:ext uri="{BB962C8B-B14F-4D97-AF65-F5344CB8AC3E}">
        <p14:creationId xmlns:p14="http://schemas.microsoft.com/office/powerpoint/2010/main" val="3352717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HOWARD</a:t>
            </a:r>
            <a:r>
              <a:rPr lang="en-US" baseline="0" dirty="0"/>
              <a:t> STORY </a:t>
            </a:r>
            <a:endParaRPr lang="en-US" dirty="0"/>
          </a:p>
        </p:txBody>
      </p:sp>
      <p:sp>
        <p:nvSpPr>
          <p:cNvPr id="4" name="Slide Number Placeholder 3"/>
          <p:cNvSpPr>
            <a:spLocks noGrp="1"/>
          </p:cNvSpPr>
          <p:nvPr>
            <p:ph type="sldNum" sz="quarter" idx="10"/>
          </p:nvPr>
        </p:nvSpPr>
        <p:spPr/>
        <p:txBody>
          <a:bodyPr/>
          <a:lstStyle/>
          <a:p>
            <a:pPr defTabSz="450113" fontAlgn="auto">
              <a:spcBef>
                <a:spcPts val="0"/>
              </a:spcBef>
              <a:spcAft>
                <a:spcPts val="0"/>
              </a:spcAft>
            </a:pPr>
            <a:fld id="{45B079DC-5802-F549-8B04-A7E2E52A26AB}" type="slidenum">
              <a:rPr lang="en-US">
                <a:solidFill>
                  <a:prstClr val="black"/>
                </a:solidFill>
                <a:latin typeface="Calibri"/>
              </a:rPr>
              <a:pPr defTabSz="450113" fontAlgn="auto">
                <a:spcBef>
                  <a:spcPts val="0"/>
                </a:spcBef>
                <a:spcAft>
                  <a:spcPts val="0"/>
                </a:spcAft>
              </a:pPr>
              <a:t>29</a:t>
            </a:fld>
            <a:endParaRPr lang="en-US">
              <a:solidFill>
                <a:prstClr val="black"/>
              </a:solidFill>
              <a:latin typeface="Calibri"/>
            </a:endParaRPr>
          </a:p>
        </p:txBody>
      </p:sp>
    </p:spTree>
    <p:extLst>
      <p:ext uri="{BB962C8B-B14F-4D97-AF65-F5344CB8AC3E}">
        <p14:creationId xmlns:p14="http://schemas.microsoft.com/office/powerpoint/2010/main" val="2438633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0113" fontAlgn="auto">
              <a:spcBef>
                <a:spcPts val="0"/>
              </a:spcBef>
              <a:spcAft>
                <a:spcPts val="0"/>
              </a:spcAft>
            </a:pPr>
            <a:fld id="{91C3279F-0B5F-4B72-8338-1E69C634544E}" type="slidenum">
              <a:rPr lang="en-US">
                <a:solidFill>
                  <a:prstClr val="black"/>
                </a:solidFill>
                <a:latin typeface="Calibri"/>
              </a:rPr>
              <a:pPr defTabSz="450113" fontAlgn="auto">
                <a:spcBef>
                  <a:spcPts val="0"/>
                </a:spcBef>
                <a:spcAft>
                  <a:spcPts val="0"/>
                </a:spcAft>
              </a:pPr>
              <a:t>31</a:t>
            </a:fld>
            <a:endParaRPr lang="en-US" dirty="0">
              <a:solidFill>
                <a:prstClr val="black"/>
              </a:solidFill>
              <a:latin typeface="Calibri"/>
            </a:endParaRPr>
          </a:p>
        </p:txBody>
      </p:sp>
    </p:spTree>
    <p:extLst>
      <p:ext uri="{BB962C8B-B14F-4D97-AF65-F5344CB8AC3E}">
        <p14:creationId xmlns:p14="http://schemas.microsoft.com/office/powerpoint/2010/main" val="3742405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p:spPr>
        <p:txBody>
          <a:bodyPr/>
          <a:lstStyle/>
          <a:p>
            <a:r>
              <a:rPr lang="en-US" sz="1400">
                <a:latin typeface="Calibri" pitchFamily="34" charset="0"/>
              </a:rPr>
              <a:t> The Boston Trauma Center, a leading organization in the field of trauma work, has developed a scheme made up of three building blocks – Attachment, Regulation and Competence.</a:t>
            </a:r>
          </a:p>
          <a:p>
            <a:endParaRPr lang="en-US">
              <a:latin typeface="Calibri" pitchFamily="34" charset="0"/>
            </a:endParaRPr>
          </a:p>
        </p:txBody>
      </p:sp>
      <p:sp>
        <p:nvSpPr>
          <p:cNvPr id="66563" name="Slide Number Placeholder 3"/>
          <p:cNvSpPr txBox="1">
            <a:spLocks noGrp="1"/>
          </p:cNvSpPr>
          <p:nvPr/>
        </p:nvSpPr>
        <p:spPr bwMode="auto">
          <a:xfrm>
            <a:off x="3814328" y="8567125"/>
            <a:ext cx="2919080" cy="451307"/>
          </a:xfrm>
          <a:prstGeom prst="rect">
            <a:avLst/>
          </a:prstGeom>
          <a:noFill/>
          <a:ln w="9525">
            <a:noFill/>
            <a:miter lim="800000"/>
            <a:headEnd/>
            <a:tailEnd/>
          </a:ln>
        </p:spPr>
        <p:txBody>
          <a:bodyPr lIns="90018" tIns="45009" rIns="90018" bIns="45009" anchor="b"/>
          <a:lstStyle/>
          <a:p>
            <a:pPr algn="r" defTabSz="900263"/>
            <a:fld id="{BB423F99-030A-4860-A479-000135DEB02B}" type="slidenum">
              <a:rPr lang="en-US" sz="1200">
                <a:solidFill>
                  <a:prstClr val="black"/>
                </a:solidFill>
                <a:latin typeface="Times" pitchFamily="18" charset="0"/>
              </a:rPr>
              <a:pPr algn="r" defTabSz="900263"/>
              <a:t>37</a:t>
            </a:fld>
            <a:endParaRPr lang="en-US" sz="1200">
              <a:solidFill>
                <a:prstClr val="black"/>
              </a:solidFill>
              <a:latin typeface="Times" pitchFamily="18" charset="0"/>
            </a:endParaRPr>
          </a:p>
        </p:txBody>
      </p:sp>
    </p:spTree>
    <p:extLst>
      <p:ext uri="{BB962C8B-B14F-4D97-AF65-F5344CB8AC3E}">
        <p14:creationId xmlns:p14="http://schemas.microsoft.com/office/powerpoint/2010/main" val="7078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0113" rtl="0" eaLnBrk="1" fontAlgn="auto" latinLnBrk="0" hangingPunct="1">
              <a:lnSpc>
                <a:spcPct val="100000"/>
              </a:lnSpc>
              <a:spcBef>
                <a:spcPts val="0"/>
              </a:spcBef>
              <a:spcAft>
                <a:spcPts val="0"/>
              </a:spcAft>
              <a:buClrTx/>
              <a:buSzTx/>
              <a:buFontTx/>
              <a:buNone/>
              <a:tabLst/>
              <a:defRPr/>
            </a:pPr>
            <a:fld id="{45B079DC-5802-F549-8B04-A7E2E52A26A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011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0113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xfrm>
            <a:off x="1014413" y="676275"/>
            <a:ext cx="4510087" cy="3382963"/>
          </a:xfrm>
          <a:ln/>
        </p:spPr>
      </p:sp>
      <p:sp>
        <p:nvSpPr>
          <p:cNvPr id="68610" name="Notes Placeholder 2"/>
          <p:cNvSpPr>
            <a:spLocks noGrp="1"/>
          </p:cNvSpPr>
          <p:nvPr>
            <p:ph type="body" idx="1"/>
          </p:nvPr>
        </p:nvSpPr>
        <p:spPr>
          <a:xfrm>
            <a:off x="634450" y="4288184"/>
            <a:ext cx="5386725" cy="4058679"/>
          </a:xfrm>
          <a:noFill/>
          <a:ln/>
        </p:spPr>
        <p:txBody>
          <a:bodyPr/>
          <a:lstStyle/>
          <a:p>
            <a:endParaRPr lang="en-US">
              <a:latin typeface="Calibri" pitchFamily="34" charset="0"/>
            </a:endParaRPr>
          </a:p>
          <a:p>
            <a:r>
              <a:rPr lang="en-US">
                <a:latin typeface="Calibri" pitchFamily="34" charset="0"/>
              </a:rPr>
              <a:t>Reframe  the misbehavior as possibly due to a lack of skills in areas such as impulse control, problem solving and empathy.  Reframe as “skills deficit “ rather than purposeful behavior.  This can lessen anger and punitive action (punishment) and instead invite interventions to develop and fortify the missing skills (Brooks 2012).</a:t>
            </a:r>
          </a:p>
          <a:p>
            <a:endParaRPr lang="en-US">
              <a:latin typeface="Calibri" pitchFamily="34" charset="0"/>
            </a:endParaRPr>
          </a:p>
          <a:p>
            <a:r>
              <a:rPr lang="en-US">
                <a:latin typeface="Calibri" pitchFamily="34" charset="0"/>
              </a:rPr>
              <a:t>ANYONE (parent, teacher, staff administrators) must be involved in the process of nurturing a caring and respectful environment)- the MOST powerful new data indicates NURTURING is #1 in buffering ACE.  Care and respect outweigh feelings of anger, blame and alienation</a:t>
            </a:r>
          </a:p>
          <a:p>
            <a:r>
              <a:rPr lang="en-US">
                <a:latin typeface="Calibri" pitchFamily="34" charset="0"/>
              </a:rPr>
              <a:t>A main goal of discipline is to promote </a:t>
            </a:r>
            <a:r>
              <a:rPr lang="en-US" b="1" i="1">
                <a:latin typeface="Calibri" pitchFamily="34" charset="0"/>
              </a:rPr>
              <a:t>self-discipline.  </a:t>
            </a:r>
            <a:r>
              <a:rPr lang="en-US">
                <a:latin typeface="Calibri" pitchFamily="34" charset="0"/>
              </a:rPr>
              <a:t>Ask child  (student) to help create the rules and consequences, that empowers the child and provides a sense of ownership and </a:t>
            </a:r>
            <a:r>
              <a:rPr lang="en-US" b="1">
                <a:latin typeface="Calibri" pitchFamily="34" charset="0"/>
              </a:rPr>
              <a:t>personal  control- major building blocks of resilience</a:t>
            </a:r>
            <a:endParaRPr lang="en-US" b="1" i="1">
              <a:latin typeface="Calibri" pitchFamily="34" charset="0"/>
            </a:endParaRPr>
          </a:p>
        </p:txBody>
      </p:sp>
      <p:sp>
        <p:nvSpPr>
          <p:cNvPr id="68611" name="Slide Number Placeholder 3"/>
          <p:cNvSpPr txBox="1">
            <a:spLocks noGrp="1"/>
          </p:cNvSpPr>
          <p:nvPr/>
        </p:nvSpPr>
        <p:spPr bwMode="auto">
          <a:xfrm>
            <a:off x="3814328" y="8567125"/>
            <a:ext cx="2919080" cy="451307"/>
          </a:xfrm>
          <a:prstGeom prst="rect">
            <a:avLst/>
          </a:prstGeom>
          <a:noFill/>
          <a:ln w="9525">
            <a:noFill/>
            <a:miter lim="800000"/>
            <a:headEnd/>
            <a:tailEnd/>
          </a:ln>
        </p:spPr>
        <p:txBody>
          <a:bodyPr lIns="90018" tIns="45009" rIns="90018" bIns="45009" anchor="b"/>
          <a:lstStyle/>
          <a:p>
            <a:pPr algn="r" defTabSz="900263"/>
            <a:fld id="{924C72D5-5207-4DA1-A509-225DA55AC30C}" type="slidenum">
              <a:rPr lang="en-US" sz="1200">
                <a:solidFill>
                  <a:prstClr val="black"/>
                </a:solidFill>
                <a:latin typeface="Times" pitchFamily="18" charset="0"/>
              </a:rPr>
              <a:pPr algn="r" defTabSz="900263"/>
              <a:t>38</a:t>
            </a:fld>
            <a:endParaRPr lang="en-US" sz="1200">
              <a:solidFill>
                <a:prstClr val="black"/>
              </a:solidFill>
              <a:latin typeface="Times" pitchFamily="18" charset="0"/>
            </a:endParaRPr>
          </a:p>
        </p:txBody>
      </p:sp>
      <p:sp>
        <p:nvSpPr>
          <p:cNvPr id="68612" name="TextBox 4"/>
          <p:cNvSpPr txBox="1">
            <a:spLocks noChangeArrowheads="1"/>
          </p:cNvSpPr>
          <p:nvPr/>
        </p:nvSpPr>
        <p:spPr bwMode="auto">
          <a:xfrm>
            <a:off x="2998387" y="1929992"/>
            <a:ext cx="178468" cy="458535"/>
          </a:xfrm>
          <a:prstGeom prst="rect">
            <a:avLst/>
          </a:prstGeom>
          <a:noFill/>
          <a:ln w="9525">
            <a:noFill/>
            <a:miter lim="800000"/>
            <a:headEnd/>
            <a:tailEnd/>
          </a:ln>
        </p:spPr>
        <p:txBody>
          <a:bodyPr wrap="none" lIns="88339" tIns="44170" rIns="88339" bIns="44170">
            <a:spAutoFit/>
          </a:bodyPr>
          <a:lstStyle/>
          <a:p>
            <a:pPr defTabSz="450113" eaLnBrk="1" hangingPunct="1"/>
            <a:endParaRPr lang="en-US" sz="2400">
              <a:solidFill>
                <a:prstClr val="black"/>
              </a:solidFill>
              <a:latin typeface="Helvetica" pitchFamily="34" charset="0"/>
            </a:endParaRPr>
          </a:p>
        </p:txBody>
      </p:sp>
    </p:spTree>
    <p:extLst>
      <p:ext uri="{BB962C8B-B14F-4D97-AF65-F5344CB8AC3E}">
        <p14:creationId xmlns:p14="http://schemas.microsoft.com/office/powerpoint/2010/main" val="55338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8044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individual level </a:t>
            </a:r>
            <a:r>
              <a:rPr lang="is-IS" dirty="0"/>
              <a:t>… we need to promote each adult/parent/child</a:t>
            </a:r>
            <a:r>
              <a:rPr lang="is-IS" baseline="0" dirty="0"/>
              <a:t> knowing this as the prime determinany of health (like texting while driving, like cigarette smoking) </a:t>
            </a:r>
          </a:p>
          <a:p>
            <a:endParaRPr lang="is-IS" baseline="0" dirty="0"/>
          </a:p>
          <a:p>
            <a:endParaRPr lang="en-US" dirty="0"/>
          </a:p>
        </p:txBody>
      </p:sp>
      <p:sp>
        <p:nvSpPr>
          <p:cNvPr id="4" name="Slide Number Placeholder 3"/>
          <p:cNvSpPr>
            <a:spLocks noGrp="1"/>
          </p:cNvSpPr>
          <p:nvPr>
            <p:ph type="sldNum" sz="quarter" idx="10"/>
          </p:nvPr>
        </p:nvSpPr>
        <p:spPr/>
        <p:txBody>
          <a:bodyPr/>
          <a:lstStyle/>
          <a:p>
            <a:pPr defTabSz="450113" fontAlgn="auto">
              <a:spcBef>
                <a:spcPts val="0"/>
              </a:spcBef>
              <a:spcAft>
                <a:spcPts val="0"/>
              </a:spcAft>
            </a:pPr>
            <a:fld id="{45B079DC-5802-F549-8B04-A7E2E52A26AB}" type="slidenum">
              <a:rPr lang="en-US">
                <a:solidFill>
                  <a:prstClr val="black"/>
                </a:solidFill>
                <a:latin typeface="Calibri"/>
              </a:rPr>
              <a:pPr defTabSz="450113" fontAlgn="auto">
                <a:spcBef>
                  <a:spcPts val="0"/>
                </a:spcBef>
                <a:spcAft>
                  <a:spcPts val="0"/>
                </a:spcAft>
              </a:pPr>
              <a:t>41</a:t>
            </a:fld>
            <a:endParaRPr lang="en-US">
              <a:solidFill>
                <a:prstClr val="black"/>
              </a:solidFill>
              <a:latin typeface="Calibri"/>
            </a:endParaRPr>
          </a:p>
        </p:txBody>
      </p:sp>
    </p:spTree>
    <p:extLst>
      <p:ext uri="{BB962C8B-B14F-4D97-AF65-F5344CB8AC3E}">
        <p14:creationId xmlns:p14="http://schemas.microsoft.com/office/powerpoint/2010/main" val="317294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100"/>
              <a:t>This CDC model is a useful visual when thinking about how ACE exposure impacts health across the lifespan.</a:t>
            </a:r>
          </a:p>
          <a:p>
            <a:pPr eaLnBrk="1" hangingPunct="1">
              <a:lnSpc>
                <a:spcPct val="90000"/>
              </a:lnSpc>
              <a:spcBef>
                <a:spcPct val="0"/>
              </a:spcBef>
            </a:pPr>
            <a:endParaRPr lang="en-US" altLang="en-US" sz="1100"/>
          </a:p>
          <a:p>
            <a:pPr eaLnBrk="1" hangingPunct="1">
              <a:lnSpc>
                <a:spcPct val="90000"/>
              </a:lnSpc>
              <a:spcBef>
                <a:spcPct val="0"/>
              </a:spcBef>
            </a:pPr>
            <a:r>
              <a:rPr lang="en-US" altLang="en-US" sz="1100"/>
              <a:t>Early adversity predicts susceptibility to illness through processes that are complex, including inequalities in healthy living conditions, increased risk of social difficulties, and physiological dysregulation and damage. ACEs are theorized to be chronic and toxic stressors, indicating social conditions characterized by multiple forms of stress and risk that can negatively affect the developing brain and physiological systems. </a:t>
            </a:r>
          </a:p>
          <a:p>
            <a:pPr eaLnBrk="1" hangingPunct="1">
              <a:lnSpc>
                <a:spcPct val="90000"/>
              </a:lnSpc>
              <a:spcBef>
                <a:spcPct val="0"/>
              </a:spcBef>
            </a:pPr>
            <a:endParaRPr lang="en-US" altLang="en-US" sz="1100"/>
          </a:p>
          <a:p>
            <a:pPr eaLnBrk="1" hangingPunct="1">
              <a:lnSpc>
                <a:spcPct val="90000"/>
              </a:lnSpc>
              <a:spcBef>
                <a:spcPct val="0"/>
              </a:spcBef>
            </a:pPr>
            <a:r>
              <a:rPr lang="en-US" altLang="en-US" sz="1100"/>
              <a:t>Evidence is building that these stress-evoking conditions in the early years of life are part of the groundwork for decrements to later well-being, setting the stress response system on a </a:t>
            </a:r>
            <a:r>
              <a:rPr lang="ja-JP" altLang="en-US" sz="1100"/>
              <a:t>“</a:t>
            </a:r>
            <a:r>
              <a:rPr lang="en-US" altLang="ja-JP" sz="1100"/>
              <a:t>short fuse</a:t>
            </a:r>
            <a:r>
              <a:rPr lang="ja-JP" altLang="en-US" sz="1100"/>
              <a:t>”</a:t>
            </a:r>
            <a:r>
              <a:rPr lang="en-US" altLang="ja-JP" sz="1100"/>
              <a:t> that then serves as a pivotal mechanism through which later life challenges are experienced and adaptive responding undermined. </a:t>
            </a:r>
          </a:p>
          <a:p>
            <a:pPr eaLnBrk="1" hangingPunct="1">
              <a:lnSpc>
                <a:spcPct val="90000"/>
              </a:lnSpc>
              <a:spcBef>
                <a:spcPct val="0"/>
              </a:spcBef>
            </a:pPr>
            <a:endParaRPr lang="en-US" altLang="en-US" sz="1100"/>
          </a:p>
          <a:p>
            <a:pPr eaLnBrk="1" hangingPunct="1">
              <a:lnSpc>
                <a:spcPct val="90000"/>
              </a:lnSpc>
              <a:spcBef>
                <a:spcPct val="0"/>
              </a:spcBef>
            </a:pPr>
            <a:r>
              <a:rPr lang="en-US" altLang="en-US" sz="1100"/>
              <a:t>That is, stressors such as poverty and trauma place people on the </a:t>
            </a:r>
            <a:r>
              <a:rPr lang="ja-JP" altLang="en-US" sz="1100"/>
              <a:t>“</a:t>
            </a:r>
            <a:r>
              <a:rPr lang="en-US" altLang="ja-JP" sz="1100"/>
              <a:t>resource edge</a:t>
            </a:r>
            <a:r>
              <a:rPr lang="ja-JP" altLang="en-US" sz="1100"/>
              <a:t>”</a:t>
            </a:r>
            <a:r>
              <a:rPr lang="en-US" altLang="ja-JP" sz="1100"/>
              <a:t> in many domains, potentially reducing educational or employment achievement, constraining access to healthy social ties and lifestyles, limiting physical and leisure activities, and undermining successful experiences that fuel optimism. When high levels of life stress combine with relative depletion of resilience resources, a comparatively greater impact on health outcomes is likely.</a:t>
            </a:r>
          </a:p>
          <a:p>
            <a:pPr eaLnBrk="1" hangingPunct="1">
              <a:lnSpc>
                <a:spcPct val="90000"/>
              </a:lnSpc>
              <a:spcBef>
                <a:spcPct val="0"/>
              </a:spcBef>
            </a:pPr>
            <a:endParaRPr lang="en-US" altLang="en-US" sz="1100"/>
          </a:p>
          <a:p>
            <a:pPr eaLnBrk="1" hangingPunct="1">
              <a:lnSpc>
                <a:spcPct val="90000"/>
              </a:lnSpc>
              <a:spcBef>
                <a:spcPct val="0"/>
              </a:spcBef>
            </a:pPr>
            <a:r>
              <a:rPr lang="en-US" altLang="en-US" sz="1100"/>
              <a:t>By including issues such as historical trauma, environmental stressors, and education and work achievement, our aim is to build on the CDC health perspective to contextualize ACEs within a broader perspective of stressors.</a:t>
            </a:r>
          </a:p>
          <a:p>
            <a:pPr eaLnBrk="1" hangingPunct="1">
              <a:lnSpc>
                <a:spcPct val="90000"/>
              </a:lnSpc>
              <a:spcBef>
                <a:spcPct val="0"/>
              </a:spcBef>
            </a:pPr>
            <a:endParaRPr lang="en-US" altLang="en-US" sz="1100"/>
          </a:p>
          <a:p>
            <a:pPr eaLnBrk="1" hangingPunct="1">
              <a:lnSpc>
                <a:spcPct val="90000"/>
              </a:lnSpc>
              <a:spcBef>
                <a:spcPct val="0"/>
              </a:spcBef>
            </a:pPr>
            <a:endParaRPr lang="en-US" altLang="en-US" sz="1100"/>
          </a:p>
          <a:p>
            <a:pPr eaLnBrk="1" hangingPunct="1">
              <a:lnSpc>
                <a:spcPct val="90000"/>
              </a:lnSpc>
              <a:spcBef>
                <a:spcPct val="0"/>
              </a:spcBef>
            </a:pPr>
            <a:endParaRPr lang="en-US" altLang="en-US" sz="1100"/>
          </a:p>
          <a:p>
            <a:pPr eaLnBrk="1" hangingPunct="1">
              <a:lnSpc>
                <a:spcPct val="90000"/>
              </a:lnSpc>
              <a:spcBef>
                <a:spcPct val="0"/>
              </a:spcBef>
            </a:pPr>
            <a:endParaRPr lang="en-US" altLang="en-US" sz="1100"/>
          </a:p>
          <a:p>
            <a:pPr eaLnBrk="1" hangingPunct="1">
              <a:lnSpc>
                <a:spcPct val="90000"/>
              </a:lnSpc>
              <a:spcBef>
                <a:spcPct val="0"/>
              </a:spcBef>
            </a:pPr>
            <a:endParaRPr lang="en-US" altLang="en-US" sz="1100"/>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31434" indent="-281321" eaLnBrk="0" hangingPunct="0">
              <a:defRPr sz="2400">
                <a:solidFill>
                  <a:schemeClr val="tx1"/>
                </a:solidFill>
                <a:latin typeface="Arial" panose="020B0604020202020204" pitchFamily="34" charset="0"/>
                <a:ea typeface="MS PGothic" panose="020B0600070205080204" pitchFamily="34" charset="-128"/>
              </a:defRPr>
            </a:lvl2pPr>
            <a:lvl3pPr marL="1125284" indent="-225057" eaLnBrk="0" hangingPunct="0">
              <a:defRPr sz="2400">
                <a:solidFill>
                  <a:schemeClr val="tx1"/>
                </a:solidFill>
                <a:latin typeface="Arial" panose="020B0604020202020204" pitchFamily="34" charset="0"/>
                <a:ea typeface="MS PGothic" panose="020B0600070205080204" pitchFamily="34" charset="-128"/>
              </a:defRPr>
            </a:lvl3pPr>
            <a:lvl4pPr marL="1575397" indent="-225057" eaLnBrk="0" hangingPunct="0">
              <a:defRPr sz="2400">
                <a:solidFill>
                  <a:schemeClr val="tx1"/>
                </a:solidFill>
                <a:latin typeface="Arial" panose="020B0604020202020204" pitchFamily="34" charset="0"/>
                <a:ea typeface="MS PGothic" panose="020B0600070205080204" pitchFamily="34" charset="-128"/>
              </a:defRPr>
            </a:lvl4pPr>
            <a:lvl5pPr marL="2025510" indent="-225057" eaLnBrk="0" hangingPunct="0">
              <a:defRPr sz="2400">
                <a:solidFill>
                  <a:schemeClr val="tx1"/>
                </a:solidFill>
                <a:latin typeface="Arial" panose="020B0604020202020204" pitchFamily="34" charset="0"/>
                <a:ea typeface="MS PGothic" panose="020B0600070205080204" pitchFamily="34" charset="-128"/>
              </a:defRPr>
            </a:lvl5pPr>
            <a:lvl6pPr marL="2475624"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25737"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375851"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25964"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0113" eaLnBrk="1" fontAlgn="auto" hangingPunct="1">
              <a:spcBef>
                <a:spcPts val="0"/>
              </a:spcBef>
              <a:spcAft>
                <a:spcPts val="0"/>
              </a:spcAft>
            </a:pPr>
            <a:fld id="{66181399-3743-47D1-BECE-4325FC841B00}" type="slidenum">
              <a:rPr lang="en-US" altLang="en-US" sz="1200">
                <a:solidFill>
                  <a:prstClr val="black"/>
                </a:solidFill>
              </a:rPr>
              <a:pPr defTabSz="450113" eaLnBrk="1" fontAlgn="auto" hangingPunct="1">
                <a:spcBef>
                  <a:spcPts val="0"/>
                </a:spcBef>
                <a:spcAft>
                  <a:spcPts val="0"/>
                </a:spcAft>
              </a:pPr>
              <a:t>44</a:t>
            </a:fld>
            <a:endParaRPr lang="en-US" altLang="en-US" sz="1200">
              <a:solidFill>
                <a:prstClr val="black"/>
              </a:solidFill>
            </a:endParaRPr>
          </a:p>
        </p:txBody>
      </p:sp>
    </p:spTree>
    <p:extLst>
      <p:ext uri="{BB962C8B-B14F-4D97-AF65-F5344CB8AC3E}">
        <p14:creationId xmlns:p14="http://schemas.microsoft.com/office/powerpoint/2010/main" val="3934266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50113" fontAlgn="auto">
              <a:spcBef>
                <a:spcPts val="0"/>
              </a:spcBef>
              <a:spcAft>
                <a:spcPts val="0"/>
              </a:spcAft>
              <a:defRPr/>
            </a:pPr>
            <a:fld id="{45B079DC-5802-F549-8B04-A7E2E52A26AB}" type="slidenum">
              <a:rPr lang="en-US">
                <a:solidFill>
                  <a:prstClr val="black"/>
                </a:solidFill>
                <a:latin typeface="Calibri"/>
                <a:sym typeface="Helvetica Light" charset="0"/>
              </a:rPr>
              <a:pPr defTabSz="450113" fontAlgn="auto">
                <a:spcBef>
                  <a:spcPts val="0"/>
                </a:spcBef>
                <a:spcAft>
                  <a:spcPts val="0"/>
                </a:spcAft>
                <a:defRPr/>
              </a:pPr>
              <a:t>47</a:t>
            </a:fld>
            <a:endParaRPr lang="en-US">
              <a:solidFill>
                <a:prstClr val="black"/>
              </a:solidFill>
              <a:latin typeface="Calibri"/>
              <a:sym typeface="Helvetica Light" charset="0"/>
            </a:endParaRPr>
          </a:p>
        </p:txBody>
      </p:sp>
    </p:spTree>
    <p:extLst>
      <p:ext uri="{BB962C8B-B14F-4D97-AF65-F5344CB8AC3E}">
        <p14:creationId xmlns:p14="http://schemas.microsoft.com/office/powerpoint/2010/main" val="48491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0113" rtl="0" eaLnBrk="1" fontAlgn="auto" latinLnBrk="0" hangingPunct="1">
              <a:lnSpc>
                <a:spcPct val="100000"/>
              </a:lnSpc>
              <a:spcBef>
                <a:spcPts val="0"/>
              </a:spcBef>
              <a:spcAft>
                <a:spcPts val="0"/>
              </a:spcAft>
              <a:buClrTx/>
              <a:buSzTx/>
              <a:buFontTx/>
              <a:buNone/>
              <a:tabLst/>
              <a:defRPr/>
            </a:pPr>
            <a:fld id="{45B079DC-5802-F549-8B04-A7E2E52A26A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011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3305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Fight</a:t>
            </a:r>
            <a:r>
              <a:rPr lang="en-US" baseline="0" dirty="0"/>
              <a:t> Flight or Freeze </a:t>
            </a:r>
            <a:r>
              <a:rPr lang="mr-IN" baseline="0" dirty="0"/>
              <a:t>…</a:t>
            </a:r>
            <a:r>
              <a:rPr lang="en-US" baseline="0" dirty="0"/>
              <a:t>. Just talk about the brain. </a:t>
            </a:r>
            <a:endParaRPr lang="en-US" dirty="0"/>
          </a:p>
        </p:txBody>
      </p:sp>
      <p:sp>
        <p:nvSpPr>
          <p:cNvPr id="4" name="Slide Number Placeholder 3"/>
          <p:cNvSpPr>
            <a:spLocks noGrp="1"/>
          </p:cNvSpPr>
          <p:nvPr>
            <p:ph type="sldNum" sz="quarter" idx="10"/>
          </p:nvPr>
        </p:nvSpPr>
        <p:spPr/>
        <p:txBody>
          <a:bodyPr/>
          <a:lstStyle/>
          <a:p>
            <a:pPr defTabSz="450113" fontAlgn="auto">
              <a:spcBef>
                <a:spcPts val="0"/>
              </a:spcBef>
              <a:spcAft>
                <a:spcPts val="0"/>
              </a:spcAft>
            </a:pPr>
            <a:fld id="{45B079DC-5802-F549-8B04-A7E2E52A26AB}" type="slidenum">
              <a:rPr lang="en-US">
                <a:solidFill>
                  <a:prstClr val="black"/>
                </a:solidFill>
                <a:latin typeface="Calibri"/>
              </a:rPr>
              <a:pPr defTabSz="450113" fontAlgn="auto">
                <a:spcBef>
                  <a:spcPts val="0"/>
                </a:spcBef>
                <a:spcAft>
                  <a:spcPts val="0"/>
                </a:spcAft>
              </a:pPr>
              <a:t>6</a:t>
            </a:fld>
            <a:endParaRPr lang="en-US">
              <a:solidFill>
                <a:prstClr val="black"/>
              </a:solidFill>
              <a:latin typeface="Calibri"/>
            </a:endParaRPr>
          </a:p>
        </p:txBody>
      </p:sp>
    </p:spTree>
    <p:extLst>
      <p:ext uri="{BB962C8B-B14F-4D97-AF65-F5344CB8AC3E}">
        <p14:creationId xmlns:p14="http://schemas.microsoft.com/office/powerpoint/2010/main" val="934934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838" y="676275"/>
            <a:ext cx="4508500" cy="3382963"/>
          </a:xfrm>
        </p:spPr>
      </p:sp>
      <p:sp>
        <p:nvSpPr>
          <p:cNvPr id="3" name="Notes Placeholder 2"/>
          <p:cNvSpPr>
            <a:spLocks noGrp="1"/>
          </p:cNvSpPr>
          <p:nvPr>
            <p:ph type="body" idx="1"/>
          </p:nvPr>
        </p:nvSpPr>
        <p:spPr/>
        <p:txBody>
          <a:bodyPr>
            <a:normAutofit fontScale="55000" lnSpcReduction="20000"/>
          </a:bodyPr>
          <a:lstStyle/>
          <a:p>
            <a:r>
              <a:rPr lang="en-US" dirty="0"/>
              <a:t>ACE study started with CDC doing study on obesity, started to lose weight</a:t>
            </a:r>
            <a:r>
              <a:rPr lang="en-US" baseline="0" dirty="0"/>
              <a:t> couldn’t keep it off, kept gaining it back- what they found was not what they expected, 10 factors that made it hard for them to keep a healthy weight- (refer to packet- ACE score, not going to ask anyone to share it, but look at it and keep it in your mind)</a:t>
            </a:r>
          </a:p>
          <a:p>
            <a:endParaRPr lang="en-US" baseline="0" dirty="0"/>
          </a:p>
          <a:p>
            <a:pPr defTabSz="883393">
              <a:defRPr/>
            </a:pPr>
            <a:r>
              <a:rPr lang="en-US" dirty="0">
                <a:solidFill>
                  <a:prstClr val="black"/>
                </a:solidFill>
              </a:rPr>
              <a:t>A whopping two thirds of the 17,000 people in the ACE Study had an ACE score of at least one –</a:t>
            </a:r>
            <a:r>
              <a:rPr lang="en-US" dirty="0">
                <a:solidFill>
                  <a:prstClr val="black"/>
                </a:solidFill>
                <a:hlinkClick r:id="rId3"/>
              </a:rPr>
              <a:t> 87 percent of those</a:t>
            </a:r>
            <a:r>
              <a:rPr lang="en-US" dirty="0">
                <a:solidFill>
                  <a:prstClr val="black"/>
                </a:solidFill>
              </a:rPr>
              <a:t> had more than one. Eighteen states have done their own ACE surveys; their results are similar to the CDC’s ACE Study.</a:t>
            </a:r>
          </a:p>
          <a:p>
            <a:pPr defTabSz="883393">
              <a:defRPr/>
            </a:pPr>
            <a:endParaRPr lang="en-US" dirty="0">
              <a:solidFill>
                <a:prstClr val="black"/>
              </a:solidFill>
            </a:endParaRPr>
          </a:p>
          <a:p>
            <a:pPr defTabSz="883393">
              <a:defRPr/>
            </a:pPr>
            <a:r>
              <a:rPr lang="en-US" dirty="0">
                <a:solidFill>
                  <a:prstClr val="black"/>
                </a:solidFill>
              </a:rPr>
              <a:t>Remember this is a research tool or for your personal reflection now, not intended to be read to some one. Look at partnering with parents material. </a:t>
            </a:r>
          </a:p>
          <a:p>
            <a:endParaRPr lang="en-US" baseline="0" dirty="0"/>
          </a:p>
          <a:p>
            <a:endParaRPr lang="en-US" baseline="0" dirty="0"/>
          </a:p>
          <a:p>
            <a:pPr marL="165636" indent="-165636">
              <a:buFont typeface="Arial" panose="020B0604020202020204" pitchFamily="34" charset="0"/>
              <a:buChar char="•"/>
            </a:pPr>
            <a:r>
              <a:rPr lang="en-US" baseline="0" dirty="0"/>
              <a:t>Emotional abuse </a:t>
            </a:r>
          </a:p>
          <a:p>
            <a:pPr marL="165636" indent="-165636">
              <a:buFont typeface="Arial" panose="020B0604020202020204" pitchFamily="34" charset="0"/>
              <a:buChar char="•"/>
            </a:pPr>
            <a:r>
              <a:rPr lang="en-US" baseline="0" dirty="0"/>
              <a:t>Physically abuse</a:t>
            </a:r>
          </a:p>
          <a:p>
            <a:pPr marL="165636" indent="-165636">
              <a:buFont typeface="Arial" panose="020B0604020202020204" pitchFamily="34" charset="0"/>
              <a:buChar char="•"/>
            </a:pPr>
            <a:r>
              <a:rPr lang="en-US" baseline="0" dirty="0"/>
              <a:t>Sexual abuse</a:t>
            </a:r>
          </a:p>
          <a:p>
            <a:pPr marL="165636" indent="-165636">
              <a:buFont typeface="Arial" panose="020B0604020202020204" pitchFamily="34" charset="0"/>
              <a:buChar char="•"/>
            </a:pPr>
            <a:r>
              <a:rPr lang="en-US" baseline="0" dirty="0"/>
              <a:t>Not loved, not important</a:t>
            </a:r>
          </a:p>
          <a:p>
            <a:pPr marL="165636" indent="-165636">
              <a:buFont typeface="Arial" panose="020B0604020202020204" pitchFamily="34" charset="0"/>
              <a:buChar char="•"/>
            </a:pPr>
            <a:r>
              <a:rPr lang="en-US" baseline="0" dirty="0"/>
              <a:t>Poverty</a:t>
            </a:r>
          </a:p>
          <a:p>
            <a:pPr marL="165636" indent="-165636">
              <a:buFont typeface="Arial" panose="020B0604020202020204" pitchFamily="34" charset="0"/>
              <a:buChar char="•"/>
            </a:pPr>
            <a:r>
              <a:rPr lang="en-US" baseline="0" dirty="0"/>
              <a:t>Using drugs/substances</a:t>
            </a:r>
          </a:p>
          <a:p>
            <a:pPr marL="165636" indent="-165636">
              <a:buFont typeface="Arial" panose="020B0604020202020204" pitchFamily="34" charset="0"/>
              <a:buChar char="•"/>
            </a:pPr>
            <a:r>
              <a:rPr lang="en-US" baseline="0" dirty="0"/>
              <a:t>Separation/divorce</a:t>
            </a:r>
          </a:p>
          <a:p>
            <a:pPr marL="165636" indent="-165636">
              <a:buFont typeface="Arial" panose="020B0604020202020204" pitchFamily="34" charset="0"/>
              <a:buChar char="•"/>
            </a:pPr>
            <a:r>
              <a:rPr lang="en-US" baseline="0" dirty="0"/>
              <a:t>Mother- interpersonal violence</a:t>
            </a:r>
          </a:p>
          <a:p>
            <a:pPr marL="165636" indent="-165636">
              <a:buFont typeface="Arial" panose="020B0604020202020204" pitchFamily="34" charset="0"/>
              <a:buChar char="•"/>
            </a:pPr>
            <a:r>
              <a:rPr lang="en-US" baseline="0" dirty="0"/>
              <a:t>Substance abuse</a:t>
            </a:r>
          </a:p>
          <a:p>
            <a:pPr marL="165636" indent="-165636">
              <a:buFont typeface="Arial" panose="020B0604020202020204" pitchFamily="34" charset="0"/>
              <a:buChar char="•"/>
            </a:pPr>
            <a:r>
              <a:rPr lang="en-US" baseline="0" dirty="0"/>
              <a:t>Mentally health diagnosis</a:t>
            </a:r>
          </a:p>
          <a:p>
            <a:pPr marL="165636" indent="-165636">
              <a:buFont typeface="Arial" panose="020B0604020202020204" pitchFamily="34" charset="0"/>
              <a:buChar char="•"/>
            </a:pPr>
            <a:r>
              <a:rPr lang="en-US" baseline="0" dirty="0"/>
              <a:t>Prison</a:t>
            </a:r>
          </a:p>
          <a:p>
            <a:pPr marL="165636" indent="-165636">
              <a:buFont typeface="Arial" panose="020B0604020202020204" pitchFamily="34" charset="0"/>
              <a:buChar char="•"/>
            </a:pPr>
            <a:endParaRPr lang="en-US" baseline="0" dirty="0"/>
          </a:p>
          <a:p>
            <a:r>
              <a:rPr lang="en-US" baseline="0" dirty="0"/>
              <a:t>Score of 10, anyone ever worked in here with a kid who has an ACE score, adult who has an ACE score, 60-70% parents have ACE score and come back into system because they never got the treatment they needed as a child and are back as parents with their families now</a:t>
            </a:r>
          </a:p>
          <a:p>
            <a:endParaRPr lang="en-US" baseline="0" dirty="0"/>
          </a:p>
          <a:p>
            <a:r>
              <a:rPr lang="en-US" baseline="0" dirty="0"/>
              <a:t>Family that just keeps cycling, chances are there's an ACE score, genetically pass it on down to your DNA</a:t>
            </a:r>
          </a:p>
          <a:p>
            <a:endParaRPr lang="en-US" baseline="0" dirty="0"/>
          </a:p>
          <a:p>
            <a:r>
              <a:rPr lang="en-US" baseline="0" dirty="0"/>
              <a:t>General population- middle to upper class, access to health care, majority population- 2 out of 3 (224 million people) had at least 1 on ACE score, Dr. Harris (everyone had ADHD, looked at ACE study) we all need to know how to work with trauma, put trauma behavior specialists, did ACE read on every parent and child for well check (underreported) over 70% at least had 1 by age 7, not age 18</a:t>
            </a:r>
          </a:p>
          <a:p>
            <a:endParaRPr lang="en-US" baseline="0" dirty="0"/>
          </a:p>
          <a:p>
            <a:r>
              <a:rPr lang="en-US" baseline="0" dirty="0"/>
              <a:t>If you have 6 or above, 1500% more likely to use IV drugs, die 20 years younger than the average person, that’s how much it affects your health</a:t>
            </a:r>
            <a:endParaRPr lang="en-US" dirty="0"/>
          </a:p>
        </p:txBody>
      </p:sp>
      <p:sp>
        <p:nvSpPr>
          <p:cNvPr id="4" name="Slide Number Placeholder 3"/>
          <p:cNvSpPr>
            <a:spLocks noGrp="1"/>
          </p:cNvSpPr>
          <p:nvPr>
            <p:ph type="sldNum" sz="quarter" idx="10"/>
          </p:nvPr>
        </p:nvSpPr>
        <p:spPr/>
        <p:txBody>
          <a:bodyPr/>
          <a:lstStyle/>
          <a:p>
            <a:pPr defTabSz="450113" fontAlgn="auto">
              <a:spcBef>
                <a:spcPts val="0"/>
              </a:spcBef>
              <a:spcAft>
                <a:spcPts val="0"/>
              </a:spcAft>
            </a:pPr>
            <a:fld id="{91C3279F-0B5F-4B72-8338-1E69C634544E}" type="slidenum">
              <a:rPr lang="en-US">
                <a:solidFill>
                  <a:prstClr val="black"/>
                </a:solidFill>
                <a:latin typeface="Calibri"/>
              </a:rPr>
              <a:pPr defTabSz="450113" fontAlgn="auto">
                <a:spcBef>
                  <a:spcPts val="0"/>
                </a:spcBef>
                <a:spcAft>
                  <a:spcPts val="0"/>
                </a:spcAft>
              </a:pPr>
              <a:t>8</a:t>
            </a:fld>
            <a:endParaRPr lang="en-US" dirty="0">
              <a:solidFill>
                <a:prstClr val="black"/>
              </a:solidFill>
              <a:latin typeface="Calibri"/>
            </a:endParaRPr>
          </a:p>
        </p:txBody>
      </p:sp>
    </p:spTree>
    <p:extLst>
      <p:ext uri="{BB962C8B-B14F-4D97-AF65-F5344CB8AC3E}">
        <p14:creationId xmlns:p14="http://schemas.microsoft.com/office/powerpoint/2010/main" val="3328681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ACEs contributes to 7 out of 10 of the leading</a:t>
            </a:r>
            <a:r>
              <a:rPr lang="en-US" baseline="0" dirty="0"/>
              <a:t> causes of death </a:t>
            </a:r>
            <a:endParaRPr lang="en-US" dirty="0"/>
          </a:p>
        </p:txBody>
      </p:sp>
      <p:sp>
        <p:nvSpPr>
          <p:cNvPr id="4" name="Slide Number Placeholder 3"/>
          <p:cNvSpPr>
            <a:spLocks noGrp="1"/>
          </p:cNvSpPr>
          <p:nvPr>
            <p:ph type="sldNum" sz="quarter" idx="10"/>
          </p:nvPr>
        </p:nvSpPr>
        <p:spPr/>
        <p:txBody>
          <a:bodyPr/>
          <a:lstStyle/>
          <a:p>
            <a:pPr defTabSz="900227" fontAlgn="auto">
              <a:spcBef>
                <a:spcPts val="0"/>
              </a:spcBef>
              <a:spcAft>
                <a:spcPts val="0"/>
              </a:spcAft>
              <a:defRPr/>
            </a:pPr>
            <a:fld id="{8CE09DB5-7F72-FF44-A3C5-EDF12210A1B6}" type="slidenum">
              <a:rPr lang="en-US">
                <a:solidFill>
                  <a:prstClr val="black"/>
                </a:solidFill>
                <a:latin typeface="Calibri" panose="020F0502020204030204"/>
              </a:rPr>
              <a:pPr defTabSz="900227" fontAlgn="auto">
                <a:spcBef>
                  <a:spcPts val="0"/>
                </a:spcBef>
                <a:spcAft>
                  <a:spcPts val="0"/>
                </a:spcAft>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170469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59268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3831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a:r>
              <a:rPr lang="en-US" altLang="en-US" sz="2000"/>
              <a:t>Sample sizes for each trajectory group are: 1) N=2,138 (60.2%), 2) N=805 (22.7%), 3) N=220 (6.2%), and 4) N=389 (10.9%)</a:t>
            </a:r>
          </a:p>
          <a:p>
            <a:pPr marL="0" lvl="2"/>
            <a:endParaRPr lang="en-US" altLang="en-US" sz="2000"/>
          </a:p>
          <a:p>
            <a:endParaRPr lang="en-US" altLang="en-US" sz="1600"/>
          </a:p>
          <a:p>
            <a:endParaRPr lang="en-US" altLang="en-US" sz="1600"/>
          </a:p>
          <a:p>
            <a:endParaRPr lang="en-US" altLang="en-US" sz="1600"/>
          </a:p>
          <a:p>
            <a:pPr marL="0" lvl="2"/>
            <a:endParaRPr lang="en-US" altLang="en-US" sz="2000"/>
          </a:p>
          <a:p>
            <a:endParaRPr lang="en-US" altLang="en-US"/>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31434" indent="-281321" eaLnBrk="0" hangingPunct="0">
              <a:defRPr sz="2400">
                <a:solidFill>
                  <a:schemeClr val="tx1"/>
                </a:solidFill>
                <a:latin typeface="Arial" panose="020B0604020202020204" pitchFamily="34" charset="0"/>
                <a:ea typeface="MS PGothic" panose="020B0600070205080204" pitchFamily="34" charset="-128"/>
              </a:defRPr>
            </a:lvl2pPr>
            <a:lvl3pPr marL="1125284" indent="-225057" eaLnBrk="0" hangingPunct="0">
              <a:defRPr sz="2400">
                <a:solidFill>
                  <a:schemeClr val="tx1"/>
                </a:solidFill>
                <a:latin typeface="Arial" panose="020B0604020202020204" pitchFamily="34" charset="0"/>
                <a:ea typeface="MS PGothic" panose="020B0600070205080204" pitchFamily="34" charset="-128"/>
              </a:defRPr>
            </a:lvl3pPr>
            <a:lvl4pPr marL="1575397" indent="-225057" eaLnBrk="0" hangingPunct="0">
              <a:defRPr sz="2400">
                <a:solidFill>
                  <a:schemeClr val="tx1"/>
                </a:solidFill>
                <a:latin typeface="Arial" panose="020B0604020202020204" pitchFamily="34" charset="0"/>
                <a:ea typeface="MS PGothic" panose="020B0600070205080204" pitchFamily="34" charset="-128"/>
              </a:defRPr>
            </a:lvl4pPr>
            <a:lvl5pPr marL="2025510" indent="-225057" eaLnBrk="0" hangingPunct="0">
              <a:defRPr sz="2400">
                <a:solidFill>
                  <a:schemeClr val="tx1"/>
                </a:solidFill>
                <a:latin typeface="Arial" panose="020B0604020202020204" pitchFamily="34" charset="0"/>
                <a:ea typeface="MS PGothic" panose="020B0600070205080204" pitchFamily="34" charset="-128"/>
              </a:defRPr>
            </a:lvl5pPr>
            <a:lvl6pPr marL="2475624"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25737"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375851"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25964" indent="-225057" defTabSz="4501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00227" eaLnBrk="1" fontAlgn="auto" hangingPunct="1">
              <a:spcBef>
                <a:spcPts val="0"/>
              </a:spcBef>
              <a:spcAft>
                <a:spcPts val="0"/>
              </a:spcAft>
              <a:defRPr/>
            </a:pPr>
            <a:fld id="{1104A95E-1B08-4352-BB91-C4A9075F1F5B}" type="slidenum">
              <a:rPr lang="en-US" altLang="en-US" sz="1200">
                <a:solidFill>
                  <a:prstClr val="black"/>
                </a:solidFill>
              </a:rPr>
              <a:pPr defTabSz="900227" eaLnBrk="1" fontAlgn="auto" hangingPunct="1">
                <a:spcBef>
                  <a:spcPts val="0"/>
                </a:spcBef>
                <a:spcAft>
                  <a:spcPts val="0"/>
                </a:spcAft>
                <a:defRPr/>
              </a:pPr>
              <a:t>15</a:t>
            </a:fld>
            <a:endParaRPr lang="en-US" altLang="en-US" sz="1200">
              <a:solidFill>
                <a:prstClr val="black"/>
              </a:solidFill>
            </a:endParaRPr>
          </a:p>
        </p:txBody>
      </p:sp>
    </p:spTree>
    <p:extLst>
      <p:ext uri="{BB962C8B-B14F-4D97-AF65-F5344CB8AC3E}">
        <p14:creationId xmlns:p14="http://schemas.microsoft.com/office/powerpoint/2010/main" val="3193581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2" y="1905004"/>
            <a:ext cx="7681913" cy="1523495"/>
          </a:xfrm>
        </p:spPr>
        <p:txBody>
          <a:bodyPr>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730251" y="4344992"/>
            <a:ext cx="7681913" cy="461665"/>
          </a:xfrm>
        </p:spPr>
        <p:txBody>
          <a:bodyPr>
            <a:noAutofit/>
          </a:bodyPr>
          <a:lstStyle>
            <a:lvl1pPr marL="0" indent="0" algn="l">
              <a:lnSpc>
                <a:spcPct val="90000"/>
              </a:lnSpc>
              <a:spcBef>
                <a:spcPts val="0"/>
              </a:spcBef>
              <a:buNone/>
              <a:defRPr>
                <a:solidFill>
                  <a:schemeClr val="tx1"/>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51450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1601977"/>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927453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2409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6C5678-EE20-4FA5-88E2-6E0BD67A2E26}" type="datetime1">
              <a:rPr lang="en-US" smtClean="0">
                <a:solidFill>
                  <a:prstClr val="black">
                    <a:tint val="75000"/>
                  </a:prstClr>
                </a:solidFill>
              </a:rPr>
              <a:pPr/>
              <a:t>5/24/2018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Footer Text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268954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1D738E-8962-435F-8C43-147B8DD7E819}"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03235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269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4CF3C7-6809-4F39-BD67-A75817BDDE0A}"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912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EAEB24-CE78-465C-A726-91D0868FA48F}" type="datetime1">
              <a:rPr lang="en-US" smtClean="0">
                <a:solidFill>
                  <a:prstClr val="black">
                    <a:tint val="75000"/>
                  </a:prstClr>
                </a:solidFill>
              </a:rPr>
              <a:pPr/>
              <a:t>5/24/2018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6630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BAADF0-1749-4E8B-9691-B44A5F8C0895}" type="datetime1">
              <a:rPr lang="en-US" smtClean="0">
                <a:solidFill>
                  <a:prstClr val="black">
                    <a:tint val="75000"/>
                  </a:prstClr>
                </a:solidFill>
              </a:rPr>
              <a:pPr/>
              <a:t>5/24/2018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Footer Text</a:t>
            </a: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3717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solidFill>
                  <a:prstClr val="black">
                    <a:tint val="75000"/>
                  </a:prstClr>
                </a:solidFill>
              </a:rPr>
              <a:pPr/>
              <a:t>5/24/2018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Footer Text</a:t>
            </a:r>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5226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7014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24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1601977"/>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2" y="6238879"/>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1440379400"/>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B39-B140-43FE-96DB-472A2B59CE7C}"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4314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00BB2-27C5-458B-ABCE-839C88CF47CE}"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3911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Freeform 3"/>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dirty="0">
              <a:solidFill>
                <a:prstClr val="black"/>
              </a:solidFill>
              <a:cs typeface="Arial" pitchFamily="34" charset="0"/>
            </a:endParaRPr>
          </a:p>
        </p:txBody>
      </p:sp>
      <p:sp>
        <p:nvSpPr>
          <p:cNvPr id="5"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914400">
              <a:defRPr/>
            </a:pPr>
            <a:endParaRPr lang="en-US" dirty="0">
              <a:solidFill>
                <a:prstClr val="black"/>
              </a:solidFill>
              <a:cs typeface="Arial" pitchFamily="34" charset="0"/>
            </a:endParaRPr>
          </a:p>
        </p:txBody>
      </p:sp>
      <p:sp>
        <p:nvSpPr>
          <p:cNvPr id="6" name="Right Triangle 5"/>
          <p:cNvSpPr>
            <a:spLocks/>
          </p:cNvSpPr>
          <p:nvPr/>
        </p:nvSpPr>
        <p:spPr bwMode="auto">
          <a:xfrm>
            <a:off x="-6042"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cxnSp>
        <p:nvCxnSpPr>
          <p:cNvPr id="7" name="Straight Connector 6"/>
          <p:cNvCxnSpPr/>
          <p:nvPr/>
        </p:nvCxnSpPr>
        <p:spPr>
          <a:xfrm>
            <a:off x="-9237" y="579706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Rectangle 4"/>
          <p:cNvSpPr>
            <a:spLocks noChangeArrowheads="1"/>
          </p:cNvSpPr>
          <p:nvPr userDrawn="1"/>
        </p:nvSpPr>
        <p:spPr bwMode="auto">
          <a:xfrm>
            <a:off x="7475538" y="6540500"/>
            <a:ext cx="1274762" cy="292100"/>
          </a:xfrm>
          <a:prstGeom prst="rect">
            <a:avLst/>
          </a:prstGeom>
          <a:noFill/>
          <a:ln>
            <a:noFill/>
          </a:ln>
          <a:extLst/>
        </p:spPr>
        <p:txBody>
          <a:bodyPr/>
          <a:lstStyle/>
          <a:p>
            <a:pPr defTabSz="914400">
              <a:spcBef>
                <a:spcPct val="20000"/>
              </a:spcBef>
              <a:defRPr/>
            </a:pPr>
            <a:r>
              <a:rPr lang="en-US" sz="1000" dirty="0">
                <a:solidFill>
                  <a:prstClr val="white"/>
                </a:solidFill>
                <a:cs typeface="Arial" pitchFamily="34" charset="0"/>
              </a:rPr>
              <a:t> </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21"/>
          <p:cNvSpPr>
            <a:spLocks noGrp="1"/>
          </p:cNvSpPr>
          <p:nvPr>
            <p:ph type="ftr" sz="quarter" idx="10"/>
          </p:nvPr>
        </p:nvSpPr>
        <p:spPr>
          <a:xfrm>
            <a:off x="139700" y="6408738"/>
            <a:ext cx="6527800" cy="365125"/>
          </a:xfrm>
        </p:spPr>
        <p:txBody>
          <a:bodyPr/>
          <a:lstStyle>
            <a:lvl1pPr algn="l">
              <a:defRPr dirty="0" smtClean="0"/>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18284950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Freeform 1"/>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dirty="0">
              <a:solidFill>
                <a:prstClr val="black"/>
              </a:solidFill>
              <a:cs typeface="Arial" pitchFamily="34" charset="0"/>
            </a:endParaRPr>
          </a:p>
        </p:txBody>
      </p:sp>
      <p:sp>
        <p:nvSpPr>
          <p:cNvPr id="3"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914400">
              <a:defRPr/>
            </a:pPr>
            <a:endParaRPr lang="en-US" dirty="0">
              <a:solidFill>
                <a:prstClr val="black"/>
              </a:solidFill>
              <a:cs typeface="Arial" pitchFamily="34" charset="0"/>
            </a:endParaRPr>
          </a:p>
        </p:txBody>
      </p:sp>
      <p:sp>
        <p:nvSpPr>
          <p:cNvPr id="4" name="Right Triangle 3"/>
          <p:cNvSpPr>
            <a:spLocks/>
          </p:cNvSpPr>
          <p:nvPr/>
        </p:nvSpPr>
        <p:spPr bwMode="auto">
          <a:xfrm>
            <a:off x="-6042"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cxnSp>
        <p:nvCxnSpPr>
          <p:cNvPr id="5" name="Straight Connector 4"/>
          <p:cNvCxnSpPr/>
          <p:nvPr/>
        </p:nvCxnSpPr>
        <p:spPr>
          <a:xfrm>
            <a:off x="-9237" y="579706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10" name="Slide Number Placeholder 4"/>
          <p:cNvSpPr>
            <a:spLocks noGrp="1"/>
          </p:cNvSpPr>
          <p:nvPr>
            <p:ph type="sldNum" sz="quarter" idx="11"/>
          </p:nvPr>
        </p:nvSpPr>
        <p:spPr/>
        <p:txBody>
          <a:bodyPr/>
          <a:lstStyle>
            <a:lvl1pPr>
              <a:defRPr smtClean="0"/>
            </a:lvl1pPr>
          </a:lstStyle>
          <a:p>
            <a:pPr>
              <a:defRPr/>
            </a:pPr>
            <a:fld id="{BC5D18A1-544A-4AC4-918E-07B056BBB0A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003049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6_Title Only">
    <p:spTree>
      <p:nvGrpSpPr>
        <p:cNvPr id="1" name=""/>
        <p:cNvGrpSpPr/>
        <p:nvPr/>
      </p:nvGrpSpPr>
      <p:grpSpPr>
        <a:xfrm>
          <a:off x="0" y="0"/>
          <a:ext cx="0" cy="0"/>
          <a:chOff x="0" y="0"/>
          <a:chExt cx="0" cy="0"/>
        </a:xfrm>
      </p:grpSpPr>
      <p:sp>
        <p:nvSpPr>
          <p:cNvPr id="2" name="Freeform 1"/>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dirty="0">
              <a:solidFill>
                <a:prstClr val="black"/>
              </a:solidFill>
              <a:cs typeface="Arial" pitchFamily="34" charset="0"/>
            </a:endParaRPr>
          </a:p>
        </p:txBody>
      </p:sp>
      <p:sp>
        <p:nvSpPr>
          <p:cNvPr id="3"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914400">
              <a:defRPr/>
            </a:pPr>
            <a:endParaRPr lang="en-US" dirty="0">
              <a:solidFill>
                <a:prstClr val="black"/>
              </a:solidFill>
              <a:cs typeface="Arial" pitchFamily="34" charset="0"/>
            </a:endParaRPr>
          </a:p>
        </p:txBody>
      </p:sp>
      <p:sp>
        <p:nvSpPr>
          <p:cNvPr id="4" name="Right Triangle 3"/>
          <p:cNvSpPr>
            <a:spLocks/>
          </p:cNvSpPr>
          <p:nvPr/>
        </p:nvSpPr>
        <p:spPr bwMode="auto">
          <a:xfrm>
            <a:off x="-6042"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cxnSp>
        <p:nvCxnSpPr>
          <p:cNvPr id="5" name="Straight Connector 4"/>
          <p:cNvCxnSpPr/>
          <p:nvPr/>
        </p:nvCxnSpPr>
        <p:spPr>
          <a:xfrm>
            <a:off x="-9237" y="579706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10" name="Slide Number Placeholder 4"/>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BC5D18A1-544A-4AC4-918E-07B056BBB0A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68309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 name="Table Placeholder 3"/>
          <p:cNvSpPr>
            <a:spLocks noGrp="1"/>
          </p:cNvSpPr>
          <p:nvPr>
            <p:ph type="tbl" sz="quarter" idx="10"/>
          </p:nvPr>
        </p:nvSpPr>
        <p:spPr>
          <a:xfrm>
            <a:off x="457200" y="1624013"/>
            <a:ext cx="8229600" cy="4675187"/>
          </a:xfrm>
          <a:prstGeom prst="rect">
            <a:avLst/>
          </a:prstGeom>
        </p:spPr>
        <p:txBody>
          <a:bodyPr vert="horz"/>
          <a:lstStyle/>
          <a:p>
            <a:endParaRPr lang="en-US" dirty="0"/>
          </a:p>
        </p:txBody>
      </p:sp>
      <p:sp>
        <p:nvSpPr>
          <p:cNvPr id="5" name="Title 8"/>
          <p:cNvSpPr>
            <a:spLocks noGrp="1"/>
          </p:cNvSpPr>
          <p:nvPr>
            <p:ph type="title"/>
          </p:nvPr>
        </p:nvSpPr>
        <p:spPr>
          <a:xfrm>
            <a:off x="457200" y="110762"/>
            <a:ext cx="8229600" cy="1011624"/>
          </a:xfrm>
          <a:prstGeom prst="rect">
            <a:avLst/>
          </a:prstGeom>
        </p:spPr>
        <p:txBody>
          <a:bodyPr vert="horz" lIns="0" tIns="0" rIns="0" bIns="0" anchor="b" anchorCtr="0"/>
          <a:lstStyle>
            <a:lvl1pPr algn="l">
              <a:lnSpc>
                <a:spcPts val="3400"/>
              </a:lnSpc>
              <a:defRPr sz="3400" b="1" i="0">
                <a:solidFill>
                  <a:srgbClr val="FFFFFF"/>
                </a:solidFill>
                <a:latin typeface="Calibri"/>
                <a:cs typeface="Calibri"/>
              </a:defRPr>
            </a:lvl1pPr>
          </a:lstStyle>
          <a:p>
            <a:r>
              <a:rPr lang="en-US" dirty="0"/>
              <a:t>Click to edit Master title style</a:t>
            </a:r>
          </a:p>
        </p:txBody>
      </p:sp>
      <p:sp>
        <p:nvSpPr>
          <p:cNvPr id="2" name="Slide Number Placeholder 1"/>
          <p:cNvSpPr>
            <a:spLocks noGrp="1"/>
          </p:cNvSpPr>
          <p:nvPr>
            <p:ph type="sldNum" sz="quarter" idx="11"/>
          </p:nvPr>
        </p:nvSpPr>
        <p:spPr/>
        <p:txBody>
          <a:bodyPr/>
          <a:lstStyle/>
          <a:p>
            <a:fld id="{7395DFC8-0640-BF4D-B823-8D68C42E81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92056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Freeform 1"/>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dirty="0">
              <a:solidFill>
                <a:srgbClr val="000000"/>
              </a:solidFill>
              <a:cs typeface="Arial" pitchFamily="34" charset="0"/>
            </a:endParaRPr>
          </a:p>
        </p:txBody>
      </p:sp>
      <p:sp>
        <p:nvSpPr>
          <p:cNvPr id="3"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914400">
              <a:defRPr/>
            </a:pPr>
            <a:endParaRPr lang="en-US" dirty="0">
              <a:solidFill>
                <a:srgbClr val="000000"/>
              </a:solidFill>
              <a:cs typeface="Arial" pitchFamily="34" charset="0"/>
            </a:endParaRPr>
          </a:p>
        </p:txBody>
      </p:sp>
      <p:sp>
        <p:nvSpPr>
          <p:cNvPr id="4" name="Right Triangle 3"/>
          <p:cNvSpPr>
            <a:spLocks/>
          </p:cNvSpPr>
          <p:nvPr/>
        </p:nvSpPr>
        <p:spPr bwMode="auto">
          <a:xfrm>
            <a:off x="-6042"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srgbClr val="FFFFFF"/>
              </a:solidFill>
            </a:endParaRPr>
          </a:p>
        </p:txBody>
      </p:sp>
      <p:cxnSp>
        <p:nvCxnSpPr>
          <p:cNvPr id="5" name="Straight Connector 4"/>
          <p:cNvCxnSpPr/>
          <p:nvPr/>
        </p:nvCxnSpPr>
        <p:spPr>
          <a:xfrm>
            <a:off x="-9237" y="579706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0" y="6356350"/>
            <a:ext cx="2895600" cy="365125"/>
          </a:xfrm>
          <a:prstGeom prst="rect">
            <a:avLst/>
          </a:prstGeom>
        </p:spPr>
        <p:txBody>
          <a:bodyPr/>
          <a:lstStyle>
            <a:lvl1pPr>
              <a:defRPr/>
            </a:lvl1pPr>
          </a:lstStyle>
          <a:p>
            <a:pPr defTabSz="914400">
              <a:defRPr/>
            </a:pPr>
            <a:endParaRPr lang="en-US" dirty="0">
              <a:solidFill>
                <a:srgbClr val="000000"/>
              </a:solidFill>
            </a:endParaRPr>
          </a:p>
        </p:txBody>
      </p:sp>
      <p:sp>
        <p:nvSpPr>
          <p:cNvPr id="10" name="Slide Number Placeholder 4"/>
          <p:cNvSpPr>
            <a:spLocks noGrp="1"/>
          </p:cNvSpPr>
          <p:nvPr>
            <p:ph type="sldNum" sz="quarter" idx="11"/>
          </p:nvPr>
        </p:nvSpPr>
        <p:spPr>
          <a:xfrm>
            <a:off x="6553200" y="6356350"/>
            <a:ext cx="2133600" cy="365125"/>
          </a:xfrm>
          <a:prstGeom prst="rect">
            <a:avLst/>
          </a:prstGeom>
        </p:spPr>
        <p:txBody>
          <a:bodyPr/>
          <a:lstStyle>
            <a:lvl1pPr>
              <a:defRPr smtClean="0"/>
            </a:lvl1pPr>
          </a:lstStyle>
          <a:p>
            <a:pPr defTabSz="914400">
              <a:defRPr/>
            </a:pPr>
            <a:fld id="{BC5D18A1-544A-4AC4-918E-07B056BBB0A5}" type="slidenum">
              <a:rPr lang="en-US">
                <a:solidFill>
                  <a:srgbClr val="000000"/>
                </a:solidFill>
              </a:rPr>
              <a:pPr defTabSz="914400">
                <a:defRPr/>
              </a:pPr>
              <a:t>‹#›</a:t>
            </a:fld>
            <a:endParaRPr lang="en-US" dirty="0">
              <a:solidFill>
                <a:srgbClr val="000000"/>
              </a:solidFill>
            </a:endParaRPr>
          </a:p>
        </p:txBody>
      </p:sp>
    </p:spTree>
    <p:extLst>
      <p:ext uri="{BB962C8B-B14F-4D97-AF65-F5344CB8AC3E}">
        <p14:creationId xmlns:p14="http://schemas.microsoft.com/office/powerpoint/2010/main" val="8932882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8" name="Title 7"/>
          <p:cNvSpPr>
            <a:spLocks noGrp="1"/>
          </p:cNvSpPr>
          <p:nvPr>
            <p:ph type="ctrTitle"/>
          </p:nvPr>
        </p:nvSpPr>
        <p:spPr>
          <a:xfrm>
            <a:off x="2362201"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1" y="6050037"/>
            <a:ext cx="6705600" cy="685800"/>
          </a:xfrm>
        </p:spPr>
        <p:txBody>
          <a:bodyPr anchor="ctr">
            <a:normAutofit/>
          </a:bodyPr>
          <a:lstStyle>
            <a:lvl1pPr marL="0" indent="0" algn="l">
              <a:buNone/>
              <a:defRPr sz="2601">
                <a:solidFill>
                  <a:srgbClr val="FFFFFF"/>
                </a:solidFill>
              </a:defRPr>
            </a:lvl1pPr>
            <a:lvl2pPr marL="456159" indent="0" algn="ctr">
              <a:buNone/>
            </a:lvl2pPr>
            <a:lvl3pPr marL="912339" indent="0" algn="ctr">
              <a:buNone/>
            </a:lvl3pPr>
            <a:lvl4pPr marL="1368520" indent="0" algn="ctr">
              <a:buNone/>
            </a:lvl4pPr>
            <a:lvl5pPr marL="1824688" indent="0" algn="ctr">
              <a:buNone/>
            </a:lvl5pPr>
            <a:lvl6pPr marL="2280854" indent="0" algn="ctr">
              <a:buNone/>
            </a:lvl6pPr>
            <a:lvl7pPr marL="2737035" indent="0" algn="ctr">
              <a:buNone/>
            </a:lvl7pPr>
            <a:lvl8pPr marL="3193202" indent="0" algn="ctr">
              <a:buNone/>
            </a:lvl8pPr>
            <a:lvl9pPr marL="3649372"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969">
                <a:solidFill>
                  <a:srgbClr val="FFFFFF"/>
                </a:solidFill>
              </a:defRPr>
            </a:lvl1pPr>
          </a:lstStyle>
          <a:p>
            <a:pPr algn="ctr" eaLnBrk="1" latinLnBrk="0" hangingPunct="1"/>
            <a:fld id="{23A271A1-F6D6-438B-A432-4747EE7ECD40}" type="datetimeFigureOut">
              <a:rPr lang="en-US" smtClean="0"/>
              <a:pPr algn="ctr" eaLnBrk="1" latinLnBrk="0" hangingPunct="1"/>
              <a:t>5/24/2018</a:t>
            </a:fld>
            <a:endParaRPr lang="en-US" sz="1969" dirty="0">
              <a:solidFill>
                <a:srgbClr val="FFFFFF"/>
              </a:solidFill>
            </a:endParaRPr>
          </a:p>
        </p:txBody>
      </p:sp>
      <p:sp>
        <p:nvSpPr>
          <p:cNvPr id="17" name="Footer Placeholder 16"/>
          <p:cNvSpPr>
            <a:spLocks noGrp="1"/>
          </p:cNvSpPr>
          <p:nvPr>
            <p:ph type="ftr" sz="quarter" idx="11"/>
          </p:nvPr>
        </p:nvSpPr>
        <p:spPr>
          <a:xfrm>
            <a:off x="2085393" y="236582"/>
            <a:ext cx="5867400" cy="365125"/>
          </a:xfrm>
        </p:spPr>
        <p:txBody>
          <a:bodyPr/>
          <a:lstStyle>
            <a:lvl1pPr algn="r">
              <a:defRPr>
                <a:solidFill>
                  <a:schemeClr val="tx2"/>
                </a:solidFill>
              </a:defRPr>
            </a:lvl1pPr>
          </a:lstStyle>
          <a:p>
            <a:pPr algn="r" eaLnBrk="1" latinLnBrk="0" hangingPunct="1"/>
            <a:endParaRPr kumimoji="0" lang="en-US" dirty="0">
              <a:solidFill>
                <a:schemeClr val="tx2"/>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0C94032-CD4C-4C25-B0C2-CEC720522D92}" type="slidenum">
              <a:rPr kumimoji="0" lang="en-US" smtClean="0"/>
              <a:pPr/>
              <a:t>‹#›</a:t>
            </a:fld>
            <a:endParaRPr kumimoji="0" lang="en-US" dirty="0">
              <a:solidFill>
                <a:schemeClr val="tx2"/>
              </a:solidFill>
            </a:endParaRPr>
          </a:p>
        </p:txBody>
      </p:sp>
    </p:spTree>
    <p:extLst>
      <p:ext uri="{BB962C8B-B14F-4D97-AF65-F5344CB8AC3E}">
        <p14:creationId xmlns:p14="http://schemas.microsoft.com/office/powerpoint/2010/main" val="3872338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23A271A1-F6D6-438B-A432-4747EE7ECD40}" type="datetimeFigureOut">
              <a:rPr lang="en-US" smtClean="0"/>
              <a:pPr/>
              <a:t>5/24/2018</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18446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1"/>
            <a:ext cx="7123113" cy="1673225"/>
          </a:xfrm>
        </p:spPr>
        <p:txBody>
          <a:bodyPr anchor="t"/>
          <a:lstStyle>
            <a:lvl1pPr marL="0" indent="0">
              <a:buNone/>
              <a:defRPr sz="2812">
                <a:solidFill>
                  <a:schemeClr val="tx2"/>
                </a:solidFill>
              </a:defRPr>
            </a:lvl1pPr>
            <a:lvl2pPr>
              <a:buNone/>
              <a:defRPr sz="1828">
                <a:solidFill>
                  <a:schemeClr val="tx1">
                    <a:tint val="75000"/>
                  </a:schemeClr>
                </a:solidFill>
              </a:defRPr>
            </a:lvl2pPr>
            <a:lvl3pPr>
              <a:buNone/>
              <a:defRPr sz="1617">
                <a:solidFill>
                  <a:schemeClr val="tx1">
                    <a:tint val="75000"/>
                  </a:schemeClr>
                </a:solidFill>
              </a:defRPr>
            </a:lvl3pPr>
            <a:lvl4pPr>
              <a:buNone/>
              <a:defRPr sz="1406">
                <a:solidFill>
                  <a:schemeClr val="tx1">
                    <a:tint val="75000"/>
                  </a:schemeClr>
                </a:solidFill>
              </a:defRPr>
            </a:lvl4pPr>
            <a:lvl5pPr>
              <a:buNone/>
              <a:defRPr sz="1406">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2" name="Title 1"/>
          <p:cNvSpPr>
            <a:spLocks noGrp="1"/>
          </p:cNvSpPr>
          <p:nvPr>
            <p:ph type="title"/>
          </p:nvPr>
        </p:nvSpPr>
        <p:spPr>
          <a:xfrm>
            <a:off x="1371600" y="1600200"/>
            <a:ext cx="7620000" cy="990600"/>
          </a:xfrm>
        </p:spPr>
        <p:txBody>
          <a:bodyPr/>
          <a:lstStyle>
            <a:lvl1pPr algn="l">
              <a:buNone/>
              <a:defRPr sz="443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23A271A1-F6D6-438B-A432-4747EE7ECD40}" type="datetimeFigureOut">
              <a:rPr lang="en-US" smtClean="0"/>
              <a:pPr/>
              <a:t>5/24/2018</a:t>
            </a:fld>
            <a:endParaRPr lang="en-US"/>
          </a:p>
        </p:txBody>
      </p:sp>
      <p:sp>
        <p:nvSpPr>
          <p:cNvPr id="13" name="Slide Number Placeholder 12"/>
          <p:cNvSpPr>
            <a:spLocks noGrp="1"/>
          </p:cNvSpPr>
          <p:nvPr>
            <p:ph type="sldNum" sz="quarter" idx="11"/>
          </p:nvPr>
        </p:nvSpPr>
        <p:spPr>
          <a:xfrm>
            <a:off x="0" y="1752601"/>
            <a:ext cx="1295400" cy="701676"/>
          </a:xfrm>
        </p:spPr>
        <p:txBody>
          <a:bodyPr>
            <a:noAutofit/>
          </a:bodyPr>
          <a:lstStyle>
            <a:lvl1pPr>
              <a:defRPr sz="239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2391" dirty="0">
              <a:solidFill>
                <a:srgbClr val="FFFFFF"/>
              </a:solidFill>
            </a:endParaRPr>
          </a:p>
        </p:txBody>
      </p:sp>
      <p:sp>
        <p:nvSpPr>
          <p:cNvPr id="14" name="Footer Placeholder 13"/>
          <p:cNvSpPr>
            <a:spLocks noGrp="1"/>
          </p:cNvSpPr>
          <p:nvPr>
            <p:ph type="ftr" sz="quarter" idx="12"/>
          </p:nvPr>
        </p:nvSpPr>
        <p:spPr/>
        <p:txBody>
          <a:bodyPr/>
          <a:lstStyle/>
          <a:p>
            <a:endParaRPr kumimoji="0" lang="en-US"/>
          </a:p>
        </p:txBody>
      </p:sp>
    </p:spTree>
    <p:extLst>
      <p:ext uri="{BB962C8B-B14F-4D97-AF65-F5344CB8AC3E}">
        <p14:creationId xmlns:p14="http://schemas.microsoft.com/office/powerpoint/2010/main" val="276957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Freeform 1"/>
          <p:cNvSpPr>
            <a:spLocks/>
          </p:cNvSpPr>
          <p:nvPr/>
        </p:nvSpPr>
        <p:spPr bwMode="auto">
          <a:xfrm>
            <a:off x="500064"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685800">
              <a:defRPr/>
            </a:pPr>
            <a:endParaRPr lang="en-US" sz="1350" dirty="0">
              <a:solidFill>
                <a:srgbClr val="000000"/>
              </a:solidFill>
              <a:cs typeface="Arial" pitchFamily="34" charset="0"/>
            </a:endParaRPr>
          </a:p>
        </p:txBody>
      </p:sp>
      <p:sp>
        <p:nvSpPr>
          <p:cNvPr id="3" name="Freeform 11"/>
          <p:cNvSpPr>
            <a:spLocks/>
          </p:cNvSpPr>
          <p:nvPr/>
        </p:nvSpPr>
        <p:spPr bwMode="auto">
          <a:xfrm>
            <a:off x="485776"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685800">
              <a:defRPr/>
            </a:pPr>
            <a:endParaRPr lang="en-US" sz="1350" dirty="0">
              <a:solidFill>
                <a:srgbClr val="000000"/>
              </a:solidFill>
              <a:cs typeface="Arial" pitchFamily="34" charset="0"/>
            </a:endParaRPr>
          </a:p>
        </p:txBody>
      </p:sp>
      <p:sp>
        <p:nvSpPr>
          <p:cNvPr id="4" name="Right Triangle 3"/>
          <p:cNvSpPr>
            <a:spLocks/>
          </p:cNvSpPr>
          <p:nvPr/>
        </p:nvSpPr>
        <p:spPr bwMode="auto">
          <a:xfrm>
            <a:off x="-6042"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685800">
              <a:defRPr/>
            </a:pPr>
            <a:endParaRPr lang="en-US" sz="1350" dirty="0">
              <a:solidFill>
                <a:srgbClr val="FFFFFF"/>
              </a:solidFill>
            </a:endParaRPr>
          </a:p>
        </p:txBody>
      </p:sp>
      <p:cxnSp>
        <p:nvCxnSpPr>
          <p:cNvPr id="5" name="Straight Connector 4"/>
          <p:cNvCxnSpPr/>
          <p:nvPr/>
        </p:nvCxnSpPr>
        <p:spPr>
          <a:xfrm>
            <a:off x="-9237" y="5797071"/>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0" y="6356352"/>
            <a:ext cx="2895600" cy="365125"/>
          </a:xfrm>
          <a:prstGeom prst="rect">
            <a:avLst/>
          </a:prstGeom>
        </p:spPr>
        <p:txBody>
          <a:bodyPr/>
          <a:lstStyle>
            <a:lvl1pPr>
              <a:defRPr/>
            </a:lvl1pPr>
          </a:lstStyle>
          <a:p>
            <a:pPr defTabSz="685800">
              <a:defRPr/>
            </a:pPr>
            <a:endParaRPr lang="en-US" dirty="0">
              <a:solidFill>
                <a:srgbClr val="000000"/>
              </a:solidFill>
            </a:endParaRPr>
          </a:p>
        </p:txBody>
      </p:sp>
      <p:sp>
        <p:nvSpPr>
          <p:cNvPr id="10" name="Slide Number Placeholder 4"/>
          <p:cNvSpPr>
            <a:spLocks noGrp="1"/>
          </p:cNvSpPr>
          <p:nvPr>
            <p:ph type="sldNum" sz="quarter" idx="11"/>
          </p:nvPr>
        </p:nvSpPr>
        <p:spPr>
          <a:xfrm>
            <a:off x="6559550" y="6374096"/>
            <a:ext cx="2133600" cy="365125"/>
          </a:xfrm>
          <a:prstGeom prst="rect">
            <a:avLst/>
          </a:prstGeom>
        </p:spPr>
        <p:txBody>
          <a:bodyPr/>
          <a:lstStyle>
            <a:lvl1pPr>
              <a:defRPr smtClean="0"/>
            </a:lvl1pPr>
          </a:lstStyle>
          <a:p>
            <a:pPr defTabSz="685800">
              <a:defRPr/>
            </a:pPr>
            <a:endParaRPr lang="en-US" dirty="0">
              <a:solidFill>
                <a:srgbClr val="000000"/>
              </a:solidFill>
            </a:endParaRPr>
          </a:p>
        </p:txBody>
      </p:sp>
    </p:spTree>
    <p:extLst>
      <p:ext uri="{BB962C8B-B14F-4D97-AF65-F5344CB8AC3E}">
        <p14:creationId xmlns:p14="http://schemas.microsoft.com/office/powerpoint/2010/main" val="1272196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23A271A1-F6D6-438B-A432-4747EE7ECD40}" type="datetimeFigureOut">
              <a:rPr lang="en-US" smtClean="0"/>
              <a:pPr/>
              <a:t>5/24/2018</a:t>
            </a:fld>
            <a:endParaRPr lang="en-US"/>
          </a:p>
        </p:txBody>
      </p:sp>
      <p:sp>
        <p:nvSpPr>
          <p:cNvPr id="10" name="Slide Number Placehold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2" name="Footer Placeholder 11"/>
          <p:cNvSpPr>
            <a:spLocks noGrp="1"/>
          </p:cNvSpPr>
          <p:nvPr>
            <p:ph type="ftr" sz="quarter" idx="17"/>
          </p:nvPr>
        </p:nvSpPr>
        <p:spPr/>
        <p:txBody>
          <a:bodyPr rtlCol="0"/>
          <a:lstStyle/>
          <a:p>
            <a:endParaRPr kumimoji="0" lang="en-US"/>
          </a:p>
        </p:txBody>
      </p:sp>
    </p:spTree>
    <p:extLst>
      <p:ext uri="{BB962C8B-B14F-4D97-AF65-F5344CB8AC3E}">
        <p14:creationId xmlns:p14="http://schemas.microsoft.com/office/powerpoint/2010/main" val="36714562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1"/>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1"/>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23A271A1-F6D6-438B-A432-4747EE7ECD40}" type="datetimeFigureOut">
              <a:rPr lang="en-US" smtClean="0"/>
              <a:pPr/>
              <a:t>5/24/2018</a:t>
            </a:fld>
            <a:endParaRPr lang="en-US"/>
          </a:p>
        </p:txBody>
      </p:sp>
      <p:sp>
        <p:nvSpPr>
          <p:cNvPr id="12" name="Slide Number Placeholder 11"/>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a:t>
            </a:fld>
            <a:endParaRPr kumimoji="0" lang="en-US"/>
          </a:p>
        </p:txBody>
      </p:sp>
      <p:sp>
        <p:nvSpPr>
          <p:cNvPr id="14" name="Footer Placeholder 13"/>
          <p:cNvSpPr>
            <a:spLocks noGrp="1"/>
          </p:cNvSpPr>
          <p:nvPr>
            <p:ph type="ftr" sz="quarter" idx="17"/>
          </p:nvPr>
        </p:nvSpPr>
        <p:spPr/>
        <p:txBody>
          <a:bodyPr rtlCol="0"/>
          <a:lstStyle/>
          <a:p>
            <a:endParaRPr kumimoji="0"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1969"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1969"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6433297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3A271A1-F6D6-438B-A432-4747EE7ECD40}" type="datetimeFigureOut">
              <a:rPr lang="en-US" smtClean="0"/>
              <a:pPr/>
              <a:t>5/24/2018</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Tree>
    <p:extLst>
      <p:ext uri="{BB962C8B-B14F-4D97-AF65-F5344CB8AC3E}">
        <p14:creationId xmlns:p14="http://schemas.microsoft.com/office/powerpoint/2010/main" val="39876334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271A1-F6D6-438B-A432-4747EE7ECD40}" type="datetimeFigureOut">
              <a:rPr lang="en-US" smtClean="0"/>
              <a:pPr/>
              <a:t>5/24/2018</a:t>
            </a:fld>
            <a:endParaRPr lang="en-US"/>
          </a:p>
        </p:txBody>
      </p:sp>
      <p:sp>
        <p:nvSpPr>
          <p:cNvPr id="3" name="Footer Placeholder 2"/>
          <p:cNvSpPr>
            <a:spLocks noGrp="1"/>
          </p:cNvSpPr>
          <p:nvPr>
            <p:ph type="ftr" sz="quarter" idx="11"/>
          </p:nvPr>
        </p:nvSpPr>
        <p:spPr/>
        <p:txBody>
          <a:bodyPr/>
          <a:lstStyle/>
          <a:p>
            <a:endParaRPr kumimoji="0"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0C94032-CD4C-4C25-B0C2-CEC720522D92}" type="slidenum">
              <a:rPr kumimoji="0" lang="en-US" smtClean="0"/>
              <a:pPr/>
              <a:t>‹#›</a:t>
            </a:fld>
            <a:endParaRPr kumimoji="0" lang="en-US" dirty="0">
              <a:solidFill>
                <a:schemeClr val="tx2"/>
              </a:solidFill>
            </a:endParaRPr>
          </a:p>
        </p:txBody>
      </p:sp>
    </p:spTree>
    <p:extLst>
      <p:ext uri="{BB962C8B-B14F-4D97-AF65-F5344CB8AC3E}">
        <p14:creationId xmlns:p14="http://schemas.microsoft.com/office/powerpoint/2010/main" val="19038270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30" b="0"/>
            </a:lvl1pPr>
          </a:lstStyle>
          <a:p>
            <a:r>
              <a:rPr kumimoji="0" lang="en-US"/>
              <a:t>Click to edit Master title style</a:t>
            </a:r>
          </a:p>
        </p:txBody>
      </p:sp>
      <p:sp>
        <p:nvSpPr>
          <p:cNvPr id="5" name="Date Placeholder 4"/>
          <p:cNvSpPr>
            <a:spLocks noGrp="1"/>
          </p:cNvSpPr>
          <p:nvPr>
            <p:ph type="dt" sz="half" idx="10"/>
          </p:nvPr>
        </p:nvSpPr>
        <p:spPr/>
        <p:txBody>
          <a:bodyPr/>
          <a:lstStyle/>
          <a:p>
            <a:fld id="{23A271A1-F6D6-438B-A432-4747EE7ECD40}" type="datetimeFigureOut">
              <a:rPr lang="en-US" smtClean="0"/>
              <a:pPr/>
              <a:t>5/24/2018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kumimoji="0" lang="en-US" smtClean="0"/>
              <a:pPr/>
              <a:t>‹#›</a:t>
            </a:fld>
            <a:endParaRPr kumimoji="0" lang="en-US" dirty="0">
              <a:solidFill>
                <a:srgbClr val="FFFFFF"/>
              </a:solidFill>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94641" tIns="259513" rIns="194641" bIns="129756"/>
          <a:lstStyle>
            <a:lvl1pPr marL="0" indent="0">
              <a:spcAft>
                <a:spcPts val="1000"/>
              </a:spcAft>
              <a:buNone/>
              <a:defRPr sz="1828"/>
            </a:lvl1pPr>
            <a:lvl2pPr>
              <a:buNone/>
              <a:defRPr sz="1195"/>
            </a:lvl2pPr>
            <a:lvl3pPr>
              <a:buNone/>
              <a:defRPr sz="984"/>
            </a:lvl3pPr>
            <a:lvl4pPr>
              <a:buNone/>
              <a:defRPr sz="914"/>
            </a:lvl4pPr>
            <a:lvl5pPr>
              <a:buNone/>
              <a:defRPr sz="914"/>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502343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687"/>
            </a:lvl1pPr>
            <a:lvl2pPr>
              <a:buFontTx/>
              <a:buNone/>
              <a:defRPr sz="1195"/>
            </a:lvl2pPr>
            <a:lvl3pPr>
              <a:buFontTx/>
              <a:buNone/>
              <a:defRPr sz="984"/>
            </a:lvl3pPr>
            <a:lvl4pPr>
              <a:buFontTx/>
              <a:buNone/>
              <a:defRPr sz="914"/>
            </a:lvl4pPr>
            <a:lvl5pPr>
              <a:buFontTx/>
              <a:buNone/>
              <a:defRPr sz="914"/>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2" name="Title 1"/>
          <p:cNvSpPr>
            <a:spLocks noGrp="1"/>
          </p:cNvSpPr>
          <p:nvPr>
            <p:ph type="title"/>
          </p:nvPr>
        </p:nvSpPr>
        <p:spPr>
          <a:xfrm>
            <a:off x="1600200" y="4648200"/>
            <a:ext cx="7315200" cy="685800"/>
          </a:xfrm>
        </p:spPr>
        <p:txBody>
          <a:bodyPr anchor="ctr"/>
          <a:lstStyle>
            <a:lvl1pPr algn="l">
              <a:buNone/>
              <a:defRPr sz="2812"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12" name="Date Placeholder 11"/>
          <p:cNvSpPr>
            <a:spLocks noGrp="1"/>
          </p:cNvSpPr>
          <p:nvPr>
            <p:ph type="dt" sz="half" idx="10"/>
          </p:nvPr>
        </p:nvSpPr>
        <p:spPr>
          <a:xfrm>
            <a:off x="6248400" y="6248444"/>
            <a:ext cx="2667000" cy="365125"/>
          </a:xfrm>
        </p:spPr>
        <p:txBody>
          <a:bodyPr rtlCol="0"/>
          <a:lstStyle/>
          <a:p>
            <a:fld id="{23A271A1-F6D6-438B-A432-4747EE7ECD40}" type="datetimeFigureOut">
              <a:rPr lang="en-US" smtClean="0"/>
              <a:pPr/>
              <a:t>5/24/2018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12"/>
            </a:lvl1pPr>
          </a:lstStyle>
          <a:p>
            <a:pPr algn="ctr" eaLnBrk="1" latinLnBrk="0" hangingPunct="1"/>
            <a:fld id="{F0C94032-CD4C-4C25-B0C2-CEC720522D92}" type="slidenum">
              <a:rPr kumimoji="0" lang="en-US" smtClean="0"/>
              <a:pPr algn="ctr" eaLnBrk="1" latinLnBrk="0" hangingPunct="1"/>
              <a:t>‹#›</a:t>
            </a:fld>
            <a:endParaRPr kumimoji="0" lang="en-US" sz="2812" dirty="0"/>
          </a:p>
        </p:txBody>
      </p:sp>
      <p:sp>
        <p:nvSpPr>
          <p:cNvPr id="14" name="Footer Placeholder 13"/>
          <p:cNvSpPr>
            <a:spLocks noGrp="1"/>
          </p:cNvSpPr>
          <p:nvPr>
            <p:ph type="ftr" sz="quarter" idx="12"/>
          </p:nvPr>
        </p:nvSpPr>
        <p:spPr>
          <a:xfrm>
            <a:off x="1600200" y="6248250"/>
            <a:ext cx="4572000" cy="365125"/>
          </a:xfrm>
        </p:spPr>
        <p:txBody>
          <a:bodyPr rtlCol="0"/>
          <a:lstStyle/>
          <a:p>
            <a:endParaRPr kumimoji="0"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34"/>
            </a:lvl1pPr>
          </a:lstStyle>
          <a:p>
            <a:r>
              <a:rPr kumimoji="0" lang="en-US"/>
              <a:t>Click icon to add picture</a:t>
            </a:r>
            <a:endParaRPr kumimoji="0" lang="en-US" dirty="0"/>
          </a:p>
        </p:txBody>
      </p:sp>
    </p:spTree>
    <p:extLst>
      <p:ext uri="{BB962C8B-B14F-4D97-AF65-F5344CB8AC3E}">
        <p14:creationId xmlns:p14="http://schemas.microsoft.com/office/powerpoint/2010/main" val="13195897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3A271A1-F6D6-438B-A432-4747EE7ECD40}" type="datetimeFigureOut">
              <a:rPr lang="en-US" smtClean="0"/>
              <a:pPr/>
              <a:t>5/24/2018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F0C94032-CD4C-4C25-B0C2-CEC720522D92}" type="slidenum">
              <a:rPr kumimoji="0" lang="en-US" smtClean="0"/>
              <a:pPr/>
              <a:t>‹#›</a:t>
            </a:fld>
            <a:endParaRPr kumimoji="0" lang="en-US"/>
          </a:p>
        </p:txBody>
      </p:sp>
    </p:spTree>
    <p:extLst>
      <p:ext uri="{BB962C8B-B14F-4D97-AF65-F5344CB8AC3E}">
        <p14:creationId xmlns:p14="http://schemas.microsoft.com/office/powerpoint/2010/main" val="29181008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1"/>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1" y="6248446"/>
            <a:ext cx="2209800" cy="365125"/>
          </a:xfrm>
        </p:spPr>
        <p:txBody>
          <a:bodyPr/>
          <a:lstStyle/>
          <a:p>
            <a:fld id="{23A271A1-F6D6-438B-A432-4747EE7ECD40}" type="datetimeFigureOut">
              <a:rPr lang="en-US" smtClean="0"/>
              <a:pPr/>
              <a:t>5/24/2018</a:t>
            </a:fld>
            <a:endParaRPr lang="en-US" dirty="0"/>
          </a:p>
        </p:txBody>
      </p:sp>
      <p:sp>
        <p:nvSpPr>
          <p:cNvPr id="5" name="Footer Placeholder 4"/>
          <p:cNvSpPr>
            <a:spLocks noGrp="1"/>
          </p:cNvSpPr>
          <p:nvPr>
            <p:ph type="ftr" sz="quarter" idx="11"/>
          </p:nvPr>
        </p:nvSpPr>
        <p:spPr>
          <a:xfrm>
            <a:off x="457245" y="6248251"/>
            <a:ext cx="5573483" cy="365125"/>
          </a:xfrm>
        </p:spPr>
        <p:txBody>
          <a:bodyPr/>
          <a:lstStyle/>
          <a:p>
            <a:endParaRPr kumimoji="0"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35" tIns="45618" rIns="91235" bIns="45618" rtlCol="0" anchor="ctr"/>
          <a:lstStyle/>
          <a:p>
            <a:pPr algn="ctr" eaLnBrk="1" latinLnBrk="0" hangingPunct="1"/>
            <a:endParaRPr kumimoji="0" lang="en-US" sz="1266"/>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35" tIns="45618" rIns="91235" bIns="45618" rtlCol="0" anchor="ctr"/>
          <a:lstStyle/>
          <a:p>
            <a:pPr algn="ctr" eaLnBrk="1" latinLnBrk="0" hangingPunct="1"/>
            <a:endParaRPr kumimoji="0" lang="en-US" sz="1266"/>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235" tIns="45618" rIns="91235" bIns="45618" rtlCol="0" anchor="ctr"/>
          <a:lstStyle/>
          <a:p>
            <a:pPr algn="ctr" eaLnBrk="1" latinLnBrk="0" hangingPunct="1"/>
            <a:endParaRPr kumimoji="0" lang="en-US" sz="1266"/>
          </a:p>
        </p:txBody>
      </p:sp>
      <p:sp>
        <p:nvSpPr>
          <p:cNvPr id="6" name="Slide Number Placeholder 5"/>
          <p:cNvSpPr>
            <a:spLocks noGrp="1"/>
          </p:cNvSpPr>
          <p:nvPr>
            <p:ph type="sldNum" sz="quarter" idx="12"/>
          </p:nvPr>
        </p:nvSpPr>
        <p:spPr>
          <a:xfrm rot="5400000">
            <a:off x="5989638" y="144462"/>
            <a:ext cx="533400" cy="244476"/>
          </a:xfrm>
        </p:spPr>
        <p:txBody>
          <a:bodyPr/>
          <a:lstStyle/>
          <a:p>
            <a:fld id="{F0C94032-CD4C-4C25-B0C2-CEC720522D92}" type="slidenum">
              <a:rPr kumimoji="0" lang="en-US" smtClean="0"/>
              <a:pPr/>
              <a:t>‹#›</a:t>
            </a:fld>
            <a:endParaRPr kumimoji="0" lang="en-US" dirty="0"/>
          </a:p>
        </p:txBody>
      </p:sp>
    </p:spTree>
    <p:extLst>
      <p:ext uri="{BB962C8B-B14F-4D97-AF65-F5344CB8AC3E}">
        <p14:creationId xmlns:p14="http://schemas.microsoft.com/office/powerpoint/2010/main" val="15785995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0797449-0498-9D49-A8C0-00DA6AF53635}"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8BA572-FF91-5242-AA95-7A491816052A}" type="slidenum">
              <a:rPr lang="en-US" smtClean="0">
                <a:solidFill>
                  <a:prstClr val="black">
                    <a:tint val="75000"/>
                  </a:prstClr>
                </a:solidFill>
              </a:rPr>
              <a:pPr/>
              <a:t>‹#›</a:t>
            </a:fld>
            <a:endParaRPr lang="en-US">
              <a:solidFill>
                <a:prstClr val="black">
                  <a:tint val="75000"/>
                </a:prstClr>
              </a:solidFill>
            </a:endParaRPr>
          </a:p>
        </p:txBody>
      </p:sp>
      <p:pic>
        <p:nvPicPr>
          <p:cNvPr id="7" name="Picture 6" descr="Magellan Cover 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9768" y="426720"/>
            <a:ext cx="8714232" cy="6431280"/>
          </a:xfrm>
          <a:prstGeom prst="rect">
            <a:avLst/>
          </a:prstGeom>
        </p:spPr>
      </p:pic>
      <p:pic>
        <p:nvPicPr>
          <p:cNvPr id="8" name="Picture 7" descr="magellan_hc_color_cover.png"/>
          <p:cNvPicPr>
            <a:picLocks noChangeAspect="1"/>
          </p:cNvPicPr>
          <p:nvPr userDrawn="1"/>
        </p:nvPicPr>
        <p:blipFill>
          <a:blip r:embed="rId3" cstate="print"/>
          <a:stretch>
            <a:fillRect/>
          </a:stretch>
        </p:blipFill>
        <p:spPr>
          <a:xfrm>
            <a:off x="7293869" y="450118"/>
            <a:ext cx="1401964" cy="365730"/>
          </a:xfrm>
          <a:prstGeom prst="rect">
            <a:avLst/>
          </a:prstGeom>
        </p:spPr>
      </p:pic>
    </p:spTree>
    <p:extLst>
      <p:ext uri="{BB962C8B-B14F-4D97-AF65-F5344CB8AC3E}">
        <p14:creationId xmlns:p14="http://schemas.microsoft.com/office/powerpoint/2010/main" val="15534640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D4DF12F-7948-4212-B233-5B2DE90699BC}" type="slidenum">
              <a:rPr lang="uk-UA" smtClean="0">
                <a:solidFill>
                  <a:prstClr val="white"/>
                </a:solidFill>
              </a:rPr>
              <a:pPr/>
              <a:t>‹#›</a:t>
            </a:fld>
            <a:endParaRPr lang="uk-UA">
              <a:solidFill>
                <a:prstClr val="white"/>
              </a:solidFill>
            </a:endParaRPr>
          </a:p>
        </p:txBody>
      </p:sp>
    </p:spTree>
    <p:extLst>
      <p:ext uri="{BB962C8B-B14F-4D97-AF65-F5344CB8AC3E}">
        <p14:creationId xmlns:p14="http://schemas.microsoft.com/office/powerpoint/2010/main" val="95533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Freeform 1"/>
          <p:cNvSpPr>
            <a:spLocks/>
          </p:cNvSpPr>
          <p:nvPr/>
        </p:nvSpPr>
        <p:spPr bwMode="auto">
          <a:xfrm>
            <a:off x="500064"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685800">
              <a:defRPr/>
            </a:pPr>
            <a:endParaRPr lang="en-US" sz="1350" dirty="0">
              <a:solidFill>
                <a:srgbClr val="000000"/>
              </a:solidFill>
              <a:cs typeface="Arial" pitchFamily="34" charset="0"/>
            </a:endParaRPr>
          </a:p>
        </p:txBody>
      </p:sp>
      <p:sp>
        <p:nvSpPr>
          <p:cNvPr id="3" name="Freeform 11"/>
          <p:cNvSpPr>
            <a:spLocks/>
          </p:cNvSpPr>
          <p:nvPr/>
        </p:nvSpPr>
        <p:spPr bwMode="auto">
          <a:xfrm>
            <a:off x="485776"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685800">
              <a:defRPr/>
            </a:pPr>
            <a:endParaRPr lang="en-US" sz="1350" dirty="0">
              <a:solidFill>
                <a:srgbClr val="000000"/>
              </a:solidFill>
              <a:cs typeface="Arial" pitchFamily="34" charset="0"/>
            </a:endParaRPr>
          </a:p>
        </p:txBody>
      </p:sp>
      <p:sp>
        <p:nvSpPr>
          <p:cNvPr id="4" name="Right Triangle 3"/>
          <p:cNvSpPr>
            <a:spLocks/>
          </p:cNvSpPr>
          <p:nvPr/>
        </p:nvSpPr>
        <p:spPr bwMode="auto">
          <a:xfrm>
            <a:off x="-6042"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685800">
              <a:defRPr/>
            </a:pPr>
            <a:endParaRPr lang="en-US" sz="1350" dirty="0">
              <a:solidFill>
                <a:srgbClr val="FFFFFF"/>
              </a:solidFill>
            </a:endParaRPr>
          </a:p>
        </p:txBody>
      </p:sp>
      <p:cxnSp>
        <p:nvCxnSpPr>
          <p:cNvPr id="5" name="Straight Connector 4"/>
          <p:cNvCxnSpPr/>
          <p:nvPr/>
        </p:nvCxnSpPr>
        <p:spPr>
          <a:xfrm>
            <a:off x="-9237" y="5797071"/>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0" y="6356352"/>
            <a:ext cx="2895600" cy="365125"/>
          </a:xfrm>
          <a:prstGeom prst="rect">
            <a:avLst/>
          </a:prstGeom>
        </p:spPr>
        <p:txBody>
          <a:bodyPr/>
          <a:lstStyle>
            <a:lvl1pPr>
              <a:defRPr/>
            </a:lvl1pPr>
          </a:lstStyle>
          <a:p>
            <a:pPr defTabSz="685800">
              <a:defRPr/>
            </a:pPr>
            <a:endParaRPr lang="en-US" dirty="0">
              <a:solidFill>
                <a:srgbClr val="000000"/>
              </a:solidFill>
            </a:endParaRPr>
          </a:p>
        </p:txBody>
      </p:sp>
      <p:sp>
        <p:nvSpPr>
          <p:cNvPr id="10" name="Slide Number Placeholder 4"/>
          <p:cNvSpPr>
            <a:spLocks noGrp="1"/>
          </p:cNvSpPr>
          <p:nvPr>
            <p:ph type="sldNum" sz="quarter" idx="11"/>
          </p:nvPr>
        </p:nvSpPr>
        <p:spPr>
          <a:xfrm>
            <a:off x="6553200" y="6356352"/>
            <a:ext cx="2133600" cy="365125"/>
          </a:xfrm>
          <a:prstGeom prst="rect">
            <a:avLst/>
          </a:prstGeom>
        </p:spPr>
        <p:txBody>
          <a:bodyPr/>
          <a:lstStyle>
            <a:lvl1pPr>
              <a:defRPr smtClean="0"/>
            </a:lvl1pPr>
          </a:lstStyle>
          <a:p>
            <a:pPr defTabSz="685800">
              <a:defRPr/>
            </a:pPr>
            <a:fld id="{BC5D18A1-544A-4AC4-918E-07B056BBB0A5}" type="slidenum">
              <a:rPr lang="en-US" smtClean="0">
                <a:solidFill>
                  <a:srgbClr val="000000"/>
                </a:solidFill>
              </a:rPr>
              <a:pPr defTabSz="685800">
                <a:defRPr/>
              </a:pPr>
              <a:t>‹#›</a:t>
            </a:fld>
            <a:endParaRPr lang="en-US" dirty="0">
              <a:solidFill>
                <a:srgbClr val="000000"/>
              </a:solidFill>
            </a:endParaRPr>
          </a:p>
        </p:txBody>
      </p:sp>
    </p:spTree>
    <p:extLst>
      <p:ext uri="{BB962C8B-B14F-4D97-AF65-F5344CB8AC3E}">
        <p14:creationId xmlns:p14="http://schemas.microsoft.com/office/powerpoint/2010/main" val="2144862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D4DF12F-7948-4212-B233-5B2DE90699BC}" type="slidenum">
              <a:rPr lang="uk-UA" smtClean="0">
                <a:solidFill>
                  <a:prstClr val="white"/>
                </a:solidFill>
              </a:rPr>
              <a:pPr/>
              <a:t>‹#›</a:t>
            </a:fld>
            <a:endParaRPr lang="uk-UA">
              <a:solidFill>
                <a:prstClr val="white"/>
              </a:solidFill>
            </a:endParaRPr>
          </a:p>
        </p:txBody>
      </p:sp>
    </p:spTree>
    <p:extLst>
      <p:ext uri="{BB962C8B-B14F-4D97-AF65-F5344CB8AC3E}">
        <p14:creationId xmlns:p14="http://schemas.microsoft.com/office/powerpoint/2010/main" val="3340006769"/>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D4DF12F-7948-4212-B233-5B2DE90699BC}" type="slidenum">
              <a:rPr lang="uk-UA" smtClean="0">
                <a:solidFill>
                  <a:prstClr val="white"/>
                </a:solidFill>
              </a:rPr>
              <a:pPr/>
              <a:t>‹#›</a:t>
            </a:fld>
            <a:endParaRPr lang="uk-UA">
              <a:solidFill>
                <a:prstClr val="white"/>
              </a:solidFill>
            </a:endParaRPr>
          </a:p>
        </p:txBody>
      </p:sp>
    </p:spTree>
    <p:extLst>
      <p:ext uri="{BB962C8B-B14F-4D97-AF65-F5344CB8AC3E}">
        <p14:creationId xmlns:p14="http://schemas.microsoft.com/office/powerpoint/2010/main" val="11063468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D4DF12F-7948-4212-B233-5B2DE90699BC}" type="slidenum">
              <a:rPr lang="uk-UA" smtClean="0">
                <a:solidFill>
                  <a:prstClr val="white"/>
                </a:solidFill>
              </a:rPr>
              <a:pPr/>
              <a:t>‹#›</a:t>
            </a:fld>
            <a:endParaRPr lang="uk-UA">
              <a:solidFill>
                <a:prstClr val="white"/>
              </a:solidFill>
            </a:endParaRPr>
          </a:p>
        </p:txBody>
      </p:sp>
    </p:spTree>
    <p:extLst>
      <p:ext uri="{BB962C8B-B14F-4D97-AF65-F5344CB8AC3E}">
        <p14:creationId xmlns:p14="http://schemas.microsoft.com/office/powerpoint/2010/main" val="8204809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D4DF12F-7948-4212-B233-5B2DE90699BC}" type="slidenum">
              <a:rPr lang="uk-UA" smtClean="0">
                <a:solidFill>
                  <a:prstClr val="white"/>
                </a:solidFill>
              </a:rPr>
              <a:pPr/>
              <a:t>‹#›</a:t>
            </a:fld>
            <a:endParaRPr lang="uk-UA">
              <a:solidFill>
                <a:prstClr val="white"/>
              </a:solidFill>
            </a:endParaRPr>
          </a:p>
        </p:txBody>
      </p:sp>
    </p:spTree>
    <p:extLst>
      <p:ext uri="{BB962C8B-B14F-4D97-AF65-F5344CB8AC3E}">
        <p14:creationId xmlns:p14="http://schemas.microsoft.com/office/powerpoint/2010/main" val="28029265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D4DF12F-7948-4212-B233-5B2DE90699BC}" type="slidenum">
              <a:rPr lang="uk-UA" smtClean="0">
                <a:solidFill>
                  <a:prstClr val="white"/>
                </a:solidFill>
              </a:rPr>
              <a:pPr/>
              <a:t>‹#›</a:t>
            </a:fld>
            <a:endParaRPr lang="uk-UA">
              <a:solidFill>
                <a:prstClr val="white"/>
              </a:solidFill>
            </a:endParaRPr>
          </a:p>
        </p:txBody>
      </p:sp>
    </p:spTree>
    <p:extLst>
      <p:ext uri="{BB962C8B-B14F-4D97-AF65-F5344CB8AC3E}">
        <p14:creationId xmlns:p14="http://schemas.microsoft.com/office/powerpoint/2010/main" val="22626615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D4DF12F-7948-4212-B233-5B2DE90699BC}" type="slidenum">
              <a:rPr lang="uk-UA" smtClean="0">
                <a:solidFill>
                  <a:prstClr val="white"/>
                </a:solidFill>
              </a:rPr>
              <a:pPr/>
              <a:t>‹#›</a:t>
            </a:fld>
            <a:endParaRPr lang="uk-UA">
              <a:solidFill>
                <a:prstClr val="white"/>
              </a:solidFill>
            </a:endParaRPr>
          </a:p>
        </p:txBody>
      </p:sp>
    </p:spTree>
    <p:extLst>
      <p:ext uri="{BB962C8B-B14F-4D97-AF65-F5344CB8AC3E}">
        <p14:creationId xmlns:p14="http://schemas.microsoft.com/office/powerpoint/2010/main" val="2744333913"/>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D4DF12F-7948-4212-B233-5B2DE90699BC}" type="slidenum">
              <a:rPr lang="uk-UA" smtClean="0">
                <a:solidFill>
                  <a:prstClr val="white"/>
                </a:solidFill>
              </a:rPr>
              <a:pPr/>
              <a:t>‹#›</a:t>
            </a:fld>
            <a:endParaRPr lang="uk-UA">
              <a:solidFill>
                <a:prstClr val="white"/>
              </a:solidFill>
            </a:endParaRPr>
          </a:p>
        </p:txBody>
      </p:sp>
    </p:spTree>
    <p:extLst>
      <p:ext uri="{BB962C8B-B14F-4D97-AF65-F5344CB8AC3E}">
        <p14:creationId xmlns:p14="http://schemas.microsoft.com/office/powerpoint/2010/main" val="2191690276"/>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D4DF12F-7948-4212-B233-5B2DE90699BC}" type="slidenum">
              <a:rPr lang="uk-UA" smtClean="0">
                <a:solidFill>
                  <a:prstClr val="white"/>
                </a:solidFill>
              </a:rPr>
              <a:pPr/>
              <a:t>‹#›</a:t>
            </a:fld>
            <a:endParaRPr lang="uk-UA">
              <a:solidFill>
                <a:prstClr val="white"/>
              </a:solidFill>
            </a:endParaRPr>
          </a:p>
        </p:txBody>
      </p:sp>
    </p:spTree>
    <p:extLst>
      <p:ext uri="{BB962C8B-B14F-4D97-AF65-F5344CB8AC3E}">
        <p14:creationId xmlns:p14="http://schemas.microsoft.com/office/powerpoint/2010/main" val="1665025383"/>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D4DF12F-7948-4212-B233-5B2DE90699BC}" type="slidenum">
              <a:rPr lang="uk-UA" smtClean="0">
                <a:solidFill>
                  <a:prstClr val="white"/>
                </a:solidFill>
              </a:rPr>
              <a:pPr/>
              <a:t>‹#›</a:t>
            </a:fld>
            <a:endParaRPr lang="uk-UA">
              <a:solidFill>
                <a:prstClr val="white"/>
              </a:solidFill>
            </a:endParaRPr>
          </a:p>
        </p:txBody>
      </p:sp>
    </p:spTree>
    <p:extLst>
      <p:ext uri="{BB962C8B-B14F-4D97-AF65-F5344CB8AC3E}">
        <p14:creationId xmlns:p14="http://schemas.microsoft.com/office/powerpoint/2010/main" val="422671115"/>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Freeform 1"/>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defRPr/>
            </a:pPr>
            <a:endParaRPr lang="en-US" dirty="0">
              <a:solidFill>
                <a:prstClr val="black"/>
              </a:solidFill>
              <a:cs typeface="Arial" pitchFamily="34" charset="0"/>
            </a:endParaRPr>
          </a:p>
        </p:txBody>
      </p:sp>
      <p:sp>
        <p:nvSpPr>
          <p:cNvPr id="3"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a:defRPr/>
            </a:pPr>
            <a:endParaRPr lang="en-US" dirty="0">
              <a:solidFill>
                <a:prstClr val="black"/>
              </a:solidFill>
              <a:cs typeface="Arial" pitchFamily="34" charset="0"/>
            </a:endParaRPr>
          </a:p>
        </p:txBody>
      </p:sp>
      <p:sp>
        <p:nvSpPr>
          <p:cNvPr id="4" name="Right Triangle 3"/>
          <p:cNvSpPr>
            <a:spLocks/>
          </p:cNvSpPr>
          <p:nvPr/>
        </p:nvSpPr>
        <p:spPr bwMode="auto">
          <a:xfrm>
            <a:off x="-6042"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cxnSp>
        <p:nvCxnSpPr>
          <p:cNvPr id="5" name="Straight Connector 4"/>
          <p:cNvCxnSpPr/>
          <p:nvPr/>
        </p:nvCxnSpPr>
        <p:spPr>
          <a:xfrm>
            <a:off x="-9237" y="579706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10" name="Slide Number Placeholder 4"/>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BC5D18A1-544A-4AC4-918E-07B056BBB0A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463765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 name="Table Placeholder 3"/>
          <p:cNvSpPr>
            <a:spLocks noGrp="1"/>
          </p:cNvSpPr>
          <p:nvPr>
            <p:ph type="tbl" sz="quarter" idx="10"/>
          </p:nvPr>
        </p:nvSpPr>
        <p:spPr>
          <a:xfrm>
            <a:off x="457200" y="1624014"/>
            <a:ext cx="8229600" cy="332399"/>
          </a:xfrm>
          <a:prstGeom prst="rect">
            <a:avLst/>
          </a:prstGeom>
        </p:spPr>
        <p:txBody>
          <a:bodyPr vert="horz"/>
          <a:lstStyle/>
          <a:p>
            <a:endParaRPr lang="en-US" dirty="0"/>
          </a:p>
        </p:txBody>
      </p:sp>
      <p:sp>
        <p:nvSpPr>
          <p:cNvPr id="5" name="Title 8"/>
          <p:cNvSpPr>
            <a:spLocks noGrp="1"/>
          </p:cNvSpPr>
          <p:nvPr>
            <p:ph type="title"/>
          </p:nvPr>
        </p:nvSpPr>
        <p:spPr>
          <a:xfrm>
            <a:off x="457200" y="786013"/>
            <a:ext cx="8229600" cy="336374"/>
          </a:xfrm>
          <a:prstGeom prst="rect">
            <a:avLst/>
          </a:prstGeom>
        </p:spPr>
        <p:txBody>
          <a:bodyPr vert="horz" lIns="0" tIns="0" rIns="0" bIns="0" anchor="b" anchorCtr="0"/>
          <a:lstStyle>
            <a:lvl1pPr algn="l">
              <a:lnSpc>
                <a:spcPts val="2550"/>
              </a:lnSpc>
              <a:defRPr sz="2550" b="1" i="0">
                <a:solidFill>
                  <a:srgbClr val="FFFFFF"/>
                </a:solidFill>
                <a:latin typeface="Calibri"/>
                <a:cs typeface="Calibri"/>
              </a:defRPr>
            </a:lvl1pPr>
          </a:lstStyle>
          <a:p>
            <a:r>
              <a:rPr lang="en-US" dirty="0"/>
              <a:t>Click to edit Master title style</a:t>
            </a:r>
          </a:p>
        </p:txBody>
      </p:sp>
      <p:sp>
        <p:nvSpPr>
          <p:cNvPr id="2" name="Slide Number Placeholder 1"/>
          <p:cNvSpPr>
            <a:spLocks noGrp="1"/>
          </p:cNvSpPr>
          <p:nvPr>
            <p:ph type="sldNum" sz="quarter" idx="11"/>
          </p:nvPr>
        </p:nvSpPr>
        <p:spPr>
          <a:xfrm>
            <a:off x="6553200" y="6356352"/>
            <a:ext cx="2133600" cy="365125"/>
          </a:xfrm>
          <a:prstGeom prst="rect">
            <a:avLst/>
          </a:prstGeom>
        </p:spPr>
        <p:txBody>
          <a:bodyPr/>
          <a:lstStyle/>
          <a:p>
            <a:fld id="{7395DFC8-0640-BF4D-B823-8D68C42E818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8115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 name="Table Placeholder 3"/>
          <p:cNvSpPr>
            <a:spLocks noGrp="1"/>
          </p:cNvSpPr>
          <p:nvPr>
            <p:ph type="tbl" sz="quarter" idx="10"/>
          </p:nvPr>
        </p:nvSpPr>
        <p:spPr>
          <a:xfrm>
            <a:off x="457200" y="1624013"/>
            <a:ext cx="8229600" cy="4675187"/>
          </a:xfrm>
          <a:prstGeom prst="rect">
            <a:avLst/>
          </a:prstGeom>
        </p:spPr>
        <p:txBody>
          <a:bodyPr vert="horz"/>
          <a:lstStyle/>
          <a:p>
            <a:r>
              <a:rPr lang="en-US"/>
              <a:t>Click icon to add table</a:t>
            </a:r>
            <a:endParaRPr lang="en-US" dirty="0"/>
          </a:p>
        </p:txBody>
      </p:sp>
      <p:sp>
        <p:nvSpPr>
          <p:cNvPr id="5" name="Title 8"/>
          <p:cNvSpPr>
            <a:spLocks noGrp="1"/>
          </p:cNvSpPr>
          <p:nvPr>
            <p:ph type="title"/>
          </p:nvPr>
        </p:nvSpPr>
        <p:spPr>
          <a:xfrm>
            <a:off x="457200" y="110762"/>
            <a:ext cx="8229600" cy="1011624"/>
          </a:xfrm>
          <a:prstGeom prst="rect">
            <a:avLst/>
          </a:prstGeom>
        </p:spPr>
        <p:txBody>
          <a:bodyPr vert="horz" lIns="0" tIns="0" rIns="0" bIns="0" anchor="b" anchorCtr="0"/>
          <a:lstStyle>
            <a:lvl1pPr algn="l">
              <a:lnSpc>
                <a:spcPts val="3400"/>
              </a:lnSpc>
              <a:defRPr sz="3400" b="1" i="0">
                <a:solidFill>
                  <a:srgbClr val="FFFFFF"/>
                </a:solidFill>
                <a:latin typeface="Calibri"/>
                <a:cs typeface="Calibri"/>
              </a:defRPr>
            </a:lvl1pPr>
          </a:lstStyle>
          <a:p>
            <a:r>
              <a:rPr lang="en-US"/>
              <a:t>Click to edit Master title style</a:t>
            </a:r>
            <a:endParaRPr lang="en-US" dirty="0"/>
          </a:p>
        </p:txBody>
      </p:sp>
      <p:sp>
        <p:nvSpPr>
          <p:cNvPr id="2" name="Slide Number Placeholder 1"/>
          <p:cNvSpPr>
            <a:spLocks noGrp="1"/>
          </p:cNvSpPr>
          <p:nvPr>
            <p:ph type="sldNum" sz="quarter" idx="11"/>
          </p:nvPr>
        </p:nvSpPr>
        <p:spPr/>
        <p:txBody>
          <a:bodyPr/>
          <a:lstStyle/>
          <a:p>
            <a:fld id="{7395DFC8-0640-BF4D-B823-8D68C42E81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76970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3" y="1905005"/>
            <a:ext cx="7681913" cy="1523495"/>
          </a:xfrm>
        </p:spPr>
        <p:txBody>
          <a:bodyPr>
            <a:noAutofit/>
          </a:bodyPr>
          <a:lstStyle>
            <a:lvl1pPr>
              <a:lnSpc>
                <a:spcPct val="90000"/>
              </a:lnSpc>
              <a:defRPr sz="3038"/>
            </a:lvl1pPr>
          </a:lstStyle>
          <a:p>
            <a:r>
              <a:rPr lang="en-US"/>
              <a:t>Click to edit Master title style</a:t>
            </a:r>
            <a:endParaRPr lang="en-US" dirty="0"/>
          </a:p>
        </p:txBody>
      </p:sp>
      <p:sp>
        <p:nvSpPr>
          <p:cNvPr id="3" name="Subtitle 2"/>
          <p:cNvSpPr>
            <a:spLocks noGrp="1"/>
          </p:cNvSpPr>
          <p:nvPr>
            <p:ph type="subTitle" idx="1"/>
          </p:nvPr>
        </p:nvSpPr>
        <p:spPr>
          <a:xfrm>
            <a:off x="730252" y="4344993"/>
            <a:ext cx="7681913" cy="461665"/>
          </a:xfrm>
        </p:spPr>
        <p:txBody>
          <a:bodyPr>
            <a:noAutofit/>
          </a:bodyPr>
          <a:lstStyle>
            <a:lvl1pPr marL="0" indent="0" algn="l">
              <a:lnSpc>
                <a:spcPct val="90000"/>
              </a:lnSpc>
              <a:spcBef>
                <a:spcPts val="0"/>
              </a:spcBef>
              <a:buNone/>
              <a:defRPr>
                <a:solidFill>
                  <a:schemeClr val="tx1"/>
                </a:solidFill>
              </a:defRPr>
            </a:lvl1pPr>
            <a:lvl2pPr marL="257164" indent="0" algn="ctr">
              <a:buNone/>
              <a:defRPr>
                <a:solidFill>
                  <a:schemeClr val="tx1">
                    <a:tint val="75000"/>
                  </a:schemeClr>
                </a:solidFill>
              </a:defRPr>
            </a:lvl2pPr>
            <a:lvl3pPr marL="514327" indent="0" algn="ctr">
              <a:buNone/>
              <a:defRPr>
                <a:solidFill>
                  <a:schemeClr val="tx1">
                    <a:tint val="75000"/>
                  </a:schemeClr>
                </a:solidFill>
              </a:defRPr>
            </a:lvl3pPr>
            <a:lvl4pPr marL="771491" indent="0" algn="ctr">
              <a:buNone/>
              <a:defRPr>
                <a:solidFill>
                  <a:schemeClr val="tx1">
                    <a:tint val="75000"/>
                  </a:schemeClr>
                </a:solidFill>
              </a:defRPr>
            </a:lvl4pPr>
            <a:lvl5pPr marL="1028654" indent="0" algn="ctr">
              <a:buNone/>
              <a:defRPr>
                <a:solidFill>
                  <a:schemeClr val="tx1">
                    <a:tint val="75000"/>
                  </a:schemeClr>
                </a:solidFill>
              </a:defRPr>
            </a:lvl5pPr>
            <a:lvl6pPr marL="1285818" indent="0" algn="ctr">
              <a:buNone/>
              <a:defRPr>
                <a:solidFill>
                  <a:schemeClr val="tx1">
                    <a:tint val="75000"/>
                  </a:schemeClr>
                </a:solidFill>
              </a:defRPr>
            </a:lvl6pPr>
            <a:lvl7pPr marL="1542982" indent="0" algn="ctr">
              <a:buNone/>
              <a:defRPr>
                <a:solidFill>
                  <a:schemeClr val="tx1">
                    <a:tint val="75000"/>
                  </a:schemeClr>
                </a:solidFill>
              </a:defRPr>
            </a:lvl7pPr>
            <a:lvl8pPr marL="1800146" indent="0" algn="ctr">
              <a:buNone/>
              <a:defRPr>
                <a:solidFill>
                  <a:schemeClr val="tx1">
                    <a:tint val="75000"/>
                  </a:schemeClr>
                </a:solidFill>
              </a:defRPr>
            </a:lvl8pPr>
            <a:lvl9pPr marL="20573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3384248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3038"/>
            </a:lvl1pPr>
          </a:lstStyle>
          <a:p>
            <a:r>
              <a:rPr lang="en-US"/>
              <a:t>Click to edit Master title style</a:t>
            </a:r>
            <a:endParaRPr lang="en-US" dirty="0"/>
          </a:p>
        </p:txBody>
      </p:sp>
      <p:sp>
        <p:nvSpPr>
          <p:cNvPr id="3" name="Subtitle 2"/>
          <p:cNvSpPr>
            <a:spLocks noGrp="1"/>
          </p:cNvSpPr>
          <p:nvPr>
            <p:ph type="subTitle" idx="1"/>
          </p:nvPr>
        </p:nvSpPr>
        <p:spPr>
          <a:xfrm>
            <a:off x="1368956" y="4344993"/>
            <a:ext cx="7043208" cy="461665"/>
          </a:xfrm>
        </p:spPr>
        <p:txBody>
          <a:bodyPr>
            <a:noAutofit/>
          </a:bodyPr>
          <a:lstStyle>
            <a:lvl1pPr marL="0" indent="0" algn="l">
              <a:lnSpc>
                <a:spcPct val="90000"/>
              </a:lnSpc>
              <a:spcBef>
                <a:spcPts val="0"/>
              </a:spcBef>
              <a:buNone/>
              <a:defRPr>
                <a:solidFill>
                  <a:schemeClr val="tx1"/>
                </a:solidFill>
              </a:defRPr>
            </a:lvl1pPr>
            <a:lvl2pPr marL="257164" indent="0" algn="ctr">
              <a:buNone/>
              <a:defRPr>
                <a:solidFill>
                  <a:schemeClr val="tx1">
                    <a:tint val="75000"/>
                  </a:schemeClr>
                </a:solidFill>
              </a:defRPr>
            </a:lvl2pPr>
            <a:lvl3pPr marL="514327" indent="0" algn="ctr">
              <a:buNone/>
              <a:defRPr>
                <a:solidFill>
                  <a:schemeClr val="tx1">
                    <a:tint val="75000"/>
                  </a:schemeClr>
                </a:solidFill>
              </a:defRPr>
            </a:lvl3pPr>
            <a:lvl4pPr marL="771491" indent="0" algn="ctr">
              <a:buNone/>
              <a:defRPr>
                <a:solidFill>
                  <a:schemeClr val="tx1">
                    <a:tint val="75000"/>
                  </a:schemeClr>
                </a:solidFill>
              </a:defRPr>
            </a:lvl4pPr>
            <a:lvl5pPr marL="1028654" indent="0" algn="ctr">
              <a:buNone/>
              <a:defRPr>
                <a:solidFill>
                  <a:schemeClr val="tx1">
                    <a:tint val="75000"/>
                  </a:schemeClr>
                </a:solidFill>
              </a:defRPr>
            </a:lvl5pPr>
            <a:lvl6pPr marL="1285818" indent="0" algn="ctr">
              <a:buNone/>
              <a:defRPr>
                <a:solidFill>
                  <a:schemeClr val="tx1">
                    <a:tint val="75000"/>
                  </a:schemeClr>
                </a:solidFill>
              </a:defRPr>
            </a:lvl6pPr>
            <a:lvl7pPr marL="1542982" indent="0" algn="ctr">
              <a:buNone/>
              <a:defRPr>
                <a:solidFill>
                  <a:schemeClr val="tx1">
                    <a:tint val="75000"/>
                  </a:schemeClr>
                </a:solidFill>
              </a:defRPr>
            </a:lvl7pPr>
            <a:lvl8pPr marL="1800146" indent="0" algn="ctr">
              <a:buNone/>
              <a:defRPr>
                <a:solidFill>
                  <a:schemeClr val="tx1">
                    <a:tint val="75000"/>
                  </a:schemeClr>
                </a:solidFill>
              </a:defRPr>
            </a:lvl8pPr>
            <a:lvl9pPr marL="2057309"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50"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625" b="1" i="1" u="none" strike="noStrike" kern="1200" cap="none" spc="-36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677215588"/>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1" y="1411553"/>
            <a:ext cx="8382000" cy="120148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4254529"/>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1" y="1412876"/>
            <a:ext cx="8382000" cy="1201483"/>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2427510"/>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5"/>
            <a:ext cx="4114800" cy="980012"/>
          </a:xfrm>
        </p:spPr>
        <p:txBody>
          <a:bodyPr/>
          <a:lstStyle>
            <a:lvl1pPr marL="191236" indent="-191236">
              <a:lnSpc>
                <a:spcPct val="90000"/>
              </a:lnSpc>
              <a:defRPr sz="1575"/>
            </a:lvl1pPr>
            <a:lvl2pPr marL="378752" indent="-183050">
              <a:lnSpc>
                <a:spcPct val="90000"/>
              </a:lnSpc>
              <a:defRPr sz="1350"/>
            </a:lvl2pPr>
            <a:lvl3pPr marL="536501" indent="-162215">
              <a:lnSpc>
                <a:spcPct val="90000"/>
              </a:lnSpc>
              <a:defRPr sz="1125"/>
            </a:lvl3pPr>
            <a:lvl4pPr marL="690532" indent="-154031">
              <a:lnSpc>
                <a:spcPct val="90000"/>
              </a:lnSpc>
              <a:defRPr sz="1013"/>
            </a:lvl4pPr>
            <a:lvl5pPr marL="852747" indent="-157751">
              <a:lnSpc>
                <a:spcPct val="90000"/>
              </a:lnSpc>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5"/>
            <a:ext cx="4114800" cy="980012"/>
          </a:xfrm>
        </p:spPr>
        <p:txBody>
          <a:bodyPr/>
          <a:lstStyle>
            <a:lvl1pPr marL="195701" indent="-195701">
              <a:lnSpc>
                <a:spcPct val="90000"/>
              </a:lnSpc>
              <a:defRPr sz="1575"/>
            </a:lvl1pPr>
            <a:lvl2pPr marL="378752" indent="-191236">
              <a:lnSpc>
                <a:spcPct val="90000"/>
              </a:lnSpc>
              <a:defRPr sz="1350"/>
            </a:lvl2pPr>
            <a:lvl3pPr marL="540966" indent="-170401">
              <a:lnSpc>
                <a:spcPct val="90000"/>
              </a:lnSpc>
              <a:defRPr sz="1125"/>
            </a:lvl3pPr>
            <a:lvl4pPr marL="690532" indent="-149566">
              <a:lnSpc>
                <a:spcPct val="90000"/>
              </a:lnSpc>
              <a:defRPr sz="1013"/>
            </a:lvl4pPr>
            <a:lvl5pPr marL="852747" indent="-154031">
              <a:lnSpc>
                <a:spcPct val="90000"/>
              </a:lnSpc>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086714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909322"/>
            <a:ext cx="4114800" cy="194733"/>
          </a:xfrm>
        </p:spPr>
        <p:txBody>
          <a:bodyPr anchor="b"/>
          <a:lstStyle>
            <a:lvl1pPr marL="0" indent="0">
              <a:lnSpc>
                <a:spcPct val="90000"/>
              </a:lnSpc>
              <a:spcBef>
                <a:spcPts val="0"/>
              </a:spcBef>
              <a:buNone/>
              <a:defRPr sz="1406" b="1"/>
            </a:lvl1pPr>
            <a:lvl2pPr marL="257164" indent="0">
              <a:buNone/>
              <a:defRPr sz="1125" b="1"/>
            </a:lvl2pPr>
            <a:lvl3pPr marL="514327" indent="0">
              <a:buNone/>
              <a:defRPr sz="1013" b="1"/>
            </a:lvl3pPr>
            <a:lvl4pPr marL="771491" indent="0">
              <a:buNone/>
              <a:defRPr sz="900" b="1"/>
            </a:lvl4pPr>
            <a:lvl5pPr marL="1028654" indent="0">
              <a:buNone/>
              <a:defRPr sz="900" b="1"/>
            </a:lvl5pPr>
            <a:lvl6pPr marL="1285818" indent="0">
              <a:buNone/>
              <a:defRPr sz="900" b="1"/>
            </a:lvl6pPr>
            <a:lvl7pPr marL="1542982" indent="0">
              <a:buNone/>
              <a:defRPr sz="900" b="1"/>
            </a:lvl7pPr>
            <a:lvl8pPr marL="1800146" indent="0">
              <a:buNone/>
              <a:defRPr sz="900" b="1"/>
            </a:lvl8pPr>
            <a:lvl9pPr marL="2057309" indent="0">
              <a:buNone/>
              <a:defRPr sz="900" b="1"/>
            </a:lvl9pPr>
          </a:lstStyle>
          <a:p>
            <a:pPr lvl="0"/>
            <a:r>
              <a:rPr lang="en-US"/>
              <a:t>Click to edit Master text styles</a:t>
            </a:r>
          </a:p>
        </p:txBody>
      </p:sp>
      <p:sp>
        <p:nvSpPr>
          <p:cNvPr id="4" name="Content Placeholder 3"/>
          <p:cNvSpPr>
            <a:spLocks noGrp="1"/>
          </p:cNvSpPr>
          <p:nvPr>
            <p:ph sz="half" idx="2"/>
          </p:nvPr>
        </p:nvSpPr>
        <p:spPr>
          <a:xfrm>
            <a:off x="380999" y="2174876"/>
            <a:ext cx="4114800" cy="864789"/>
          </a:xfrm>
        </p:spPr>
        <p:txBody>
          <a:bodyPr/>
          <a:lstStyle>
            <a:lvl1pPr marL="158495" indent="-158495">
              <a:defRPr sz="1294"/>
            </a:lvl1pPr>
            <a:lvl2pPr marL="316247" indent="-149566">
              <a:defRPr sz="1125"/>
            </a:lvl2pPr>
            <a:lvl3pPr marL="457627" indent="-136916">
              <a:defRPr sz="1013"/>
            </a:lvl3pPr>
            <a:lvl4pPr marL="590822" indent="-128731">
              <a:defRPr sz="956"/>
            </a:lvl4pPr>
            <a:lvl5pPr marL="719552" indent="-116081">
              <a:defRPr sz="956"/>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4" y="1909322"/>
            <a:ext cx="4117019" cy="194733"/>
          </a:xfrm>
        </p:spPr>
        <p:txBody>
          <a:bodyPr anchor="b"/>
          <a:lstStyle>
            <a:lvl1pPr marL="0" indent="0">
              <a:lnSpc>
                <a:spcPct val="90000"/>
              </a:lnSpc>
              <a:spcBef>
                <a:spcPts val="0"/>
              </a:spcBef>
              <a:buNone/>
              <a:defRPr sz="1406" b="1"/>
            </a:lvl1pPr>
            <a:lvl2pPr marL="257164" indent="0">
              <a:buNone/>
              <a:defRPr sz="1125" b="1"/>
            </a:lvl2pPr>
            <a:lvl3pPr marL="514327" indent="0">
              <a:buNone/>
              <a:defRPr sz="1013" b="1"/>
            </a:lvl3pPr>
            <a:lvl4pPr marL="771491" indent="0">
              <a:buNone/>
              <a:defRPr sz="900" b="1"/>
            </a:lvl4pPr>
            <a:lvl5pPr marL="1028654" indent="0">
              <a:buNone/>
              <a:defRPr sz="900" b="1"/>
            </a:lvl5pPr>
            <a:lvl6pPr marL="1285818" indent="0">
              <a:buNone/>
              <a:defRPr sz="900" b="1"/>
            </a:lvl6pPr>
            <a:lvl7pPr marL="1542982" indent="0">
              <a:buNone/>
              <a:defRPr sz="900" b="1"/>
            </a:lvl7pPr>
            <a:lvl8pPr marL="1800146" indent="0">
              <a:buNone/>
              <a:defRPr sz="900" b="1"/>
            </a:lvl8pPr>
            <a:lvl9pPr marL="205730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6" y="2174876"/>
            <a:ext cx="4117974" cy="864789"/>
          </a:xfrm>
        </p:spPr>
        <p:txBody>
          <a:bodyPr/>
          <a:lstStyle>
            <a:lvl1pPr marL="166680" indent="-166680">
              <a:defRPr sz="1294"/>
            </a:lvl1pPr>
            <a:lvl2pPr marL="320711" indent="-154031">
              <a:defRPr sz="1125"/>
            </a:lvl2pPr>
            <a:lvl3pPr marL="462092" indent="-137660">
              <a:defRPr sz="1013"/>
            </a:lvl3pPr>
            <a:lvl4pPr marL="590822" indent="-133196">
              <a:defRPr sz="956"/>
            </a:lvl4pPr>
            <a:lvl5pPr marL="719552" indent="-124266">
              <a:defRPr sz="956"/>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27622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4600443"/>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373180"/>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01698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Title Only">
    <p:spTree>
      <p:nvGrpSpPr>
        <p:cNvPr id="1" name=""/>
        <p:cNvGrpSpPr/>
        <p:nvPr/>
      </p:nvGrpSpPr>
      <p:grpSpPr>
        <a:xfrm>
          <a:off x="0" y="0"/>
          <a:ext cx="0" cy="0"/>
          <a:chOff x="0" y="0"/>
          <a:chExt cx="0" cy="0"/>
        </a:xfrm>
      </p:grpSpPr>
      <p:sp>
        <p:nvSpPr>
          <p:cNvPr id="2" name="Freeform 1"/>
          <p:cNvSpPr>
            <a:spLocks/>
          </p:cNvSpPr>
          <p:nvPr/>
        </p:nvSpPr>
        <p:spPr bwMode="auto">
          <a:xfrm>
            <a:off x="500064" y="5945195"/>
            <a:ext cx="4940300" cy="9207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defRPr/>
            </a:pPr>
            <a:endParaRPr lang="en-US" sz="1350" dirty="0">
              <a:solidFill>
                <a:prstClr val="black"/>
              </a:solidFill>
              <a:cs typeface="Arial" pitchFamily="34" charset="0"/>
            </a:endParaRPr>
          </a:p>
        </p:txBody>
      </p:sp>
      <p:sp>
        <p:nvSpPr>
          <p:cNvPr id="3" name="Freeform 11"/>
          <p:cNvSpPr>
            <a:spLocks/>
          </p:cNvSpPr>
          <p:nvPr/>
        </p:nvSpPr>
        <p:spPr bwMode="auto">
          <a:xfrm>
            <a:off x="485776" y="5938839"/>
            <a:ext cx="3690938" cy="933451"/>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a:defRPr/>
            </a:pPr>
            <a:endParaRPr lang="en-US" sz="1350" dirty="0">
              <a:solidFill>
                <a:prstClr val="black"/>
              </a:solidFill>
              <a:cs typeface="Arial" pitchFamily="34" charset="0"/>
            </a:endParaRPr>
          </a:p>
        </p:txBody>
      </p:sp>
      <p:sp>
        <p:nvSpPr>
          <p:cNvPr id="4" name="Right Triangle 3"/>
          <p:cNvSpPr>
            <a:spLocks/>
          </p:cNvSpPr>
          <p:nvPr/>
        </p:nvSpPr>
        <p:spPr bwMode="auto">
          <a:xfrm>
            <a:off x="-6042" y="5791255"/>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solidFill>
                <a:prstClr val="white"/>
              </a:solidFill>
            </a:endParaRPr>
          </a:p>
        </p:txBody>
      </p:sp>
      <p:cxnSp>
        <p:nvCxnSpPr>
          <p:cNvPr id="5" name="Straight Connector 4"/>
          <p:cNvCxnSpPr/>
          <p:nvPr/>
        </p:nvCxnSpPr>
        <p:spPr>
          <a:xfrm>
            <a:off x="-9237" y="5797076"/>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0" y="6356354"/>
            <a:ext cx="2895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10" name="Slide Number Placeholder 4"/>
          <p:cNvSpPr>
            <a:spLocks noGrp="1"/>
          </p:cNvSpPr>
          <p:nvPr>
            <p:ph type="sldNum" sz="quarter" idx="11"/>
          </p:nvPr>
        </p:nvSpPr>
        <p:spPr>
          <a:xfrm>
            <a:off x="6553200" y="6356354"/>
            <a:ext cx="2133600" cy="365125"/>
          </a:xfrm>
          <a:prstGeom prst="rect">
            <a:avLst/>
          </a:prstGeom>
        </p:spPr>
        <p:txBody>
          <a:bodyPr/>
          <a:lstStyle>
            <a:lvl1pPr>
              <a:defRPr smtClean="0"/>
            </a:lvl1pPr>
          </a:lstStyle>
          <a:p>
            <a:pPr>
              <a:defRPr/>
            </a:pPr>
            <a:fld id="{BC5D18A1-544A-4AC4-918E-07B056BBB0A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434551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1" y="1411554"/>
            <a:ext cx="8382000" cy="1201483"/>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883331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1" y="1411554"/>
            <a:ext cx="8382000" cy="1201483"/>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3" y="6238880"/>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179256692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Freeform 1"/>
          <p:cNvSpPr>
            <a:spLocks/>
          </p:cNvSpPr>
          <p:nvPr/>
        </p:nvSpPr>
        <p:spPr bwMode="auto">
          <a:xfrm>
            <a:off x="500065" y="5945189"/>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514348">
              <a:defRPr/>
            </a:pPr>
            <a:endParaRPr lang="en-US" sz="1013" dirty="0">
              <a:solidFill>
                <a:srgbClr val="000000"/>
              </a:solidFill>
              <a:cs typeface="Arial" pitchFamily="34" charset="0"/>
            </a:endParaRPr>
          </a:p>
        </p:txBody>
      </p:sp>
      <p:sp>
        <p:nvSpPr>
          <p:cNvPr id="3" name="Freeform 11"/>
          <p:cNvSpPr>
            <a:spLocks/>
          </p:cNvSpPr>
          <p:nvPr/>
        </p:nvSpPr>
        <p:spPr bwMode="auto">
          <a:xfrm>
            <a:off x="485776" y="5938839"/>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514348">
              <a:defRPr/>
            </a:pPr>
            <a:endParaRPr lang="en-US" sz="1013" dirty="0">
              <a:solidFill>
                <a:srgbClr val="000000"/>
              </a:solidFill>
              <a:cs typeface="Arial" pitchFamily="34" charset="0"/>
            </a:endParaRPr>
          </a:p>
        </p:txBody>
      </p:sp>
      <p:sp>
        <p:nvSpPr>
          <p:cNvPr id="4" name="Right Triangle 3"/>
          <p:cNvSpPr>
            <a:spLocks/>
          </p:cNvSpPr>
          <p:nvPr/>
        </p:nvSpPr>
        <p:spPr bwMode="auto">
          <a:xfrm>
            <a:off x="-6041"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514348">
              <a:defRPr/>
            </a:pPr>
            <a:endParaRPr lang="en-US" sz="1013" dirty="0">
              <a:solidFill>
                <a:srgbClr val="FFFFFF"/>
              </a:solidFill>
            </a:endParaRPr>
          </a:p>
        </p:txBody>
      </p:sp>
      <p:cxnSp>
        <p:nvCxnSpPr>
          <p:cNvPr id="5" name="Straight Connector 4"/>
          <p:cNvCxnSpPr/>
          <p:nvPr/>
        </p:nvCxnSpPr>
        <p:spPr>
          <a:xfrm>
            <a:off x="-9236" y="5797071"/>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1" y="6356353"/>
            <a:ext cx="2895600" cy="365125"/>
          </a:xfrm>
          <a:prstGeom prst="rect">
            <a:avLst/>
          </a:prstGeom>
        </p:spPr>
        <p:txBody>
          <a:bodyPr/>
          <a:lstStyle>
            <a:lvl1pPr>
              <a:defRPr/>
            </a:lvl1pPr>
          </a:lstStyle>
          <a:p>
            <a:pPr defTabSz="514348">
              <a:defRPr/>
            </a:pPr>
            <a:endParaRPr lang="en-US" dirty="0"/>
          </a:p>
        </p:txBody>
      </p:sp>
      <p:sp>
        <p:nvSpPr>
          <p:cNvPr id="10" name="Slide Number Placeholder 4"/>
          <p:cNvSpPr>
            <a:spLocks noGrp="1"/>
          </p:cNvSpPr>
          <p:nvPr>
            <p:ph type="sldNum" sz="quarter" idx="11"/>
          </p:nvPr>
        </p:nvSpPr>
        <p:spPr>
          <a:xfrm>
            <a:off x="6559550" y="6374097"/>
            <a:ext cx="2133600" cy="365125"/>
          </a:xfrm>
          <a:prstGeom prst="rect">
            <a:avLst/>
          </a:prstGeom>
        </p:spPr>
        <p:txBody>
          <a:bodyPr/>
          <a:lstStyle>
            <a:lvl1pPr>
              <a:defRPr smtClean="0"/>
            </a:lvl1pPr>
          </a:lstStyle>
          <a:p>
            <a:pPr defTabSz="514348">
              <a:defRPr/>
            </a:pPr>
            <a:endParaRPr lang="en-US" dirty="0"/>
          </a:p>
        </p:txBody>
      </p:sp>
    </p:spTree>
    <p:extLst>
      <p:ext uri="{BB962C8B-B14F-4D97-AF65-F5344CB8AC3E}">
        <p14:creationId xmlns:p14="http://schemas.microsoft.com/office/powerpoint/2010/main" val="32335425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Freeform 1"/>
          <p:cNvSpPr>
            <a:spLocks/>
          </p:cNvSpPr>
          <p:nvPr/>
        </p:nvSpPr>
        <p:spPr bwMode="auto">
          <a:xfrm>
            <a:off x="500065" y="5945189"/>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514348">
              <a:defRPr/>
            </a:pPr>
            <a:endParaRPr lang="en-US" sz="1013" dirty="0">
              <a:solidFill>
                <a:srgbClr val="000000"/>
              </a:solidFill>
              <a:cs typeface="Arial" pitchFamily="34" charset="0"/>
            </a:endParaRPr>
          </a:p>
        </p:txBody>
      </p:sp>
      <p:sp>
        <p:nvSpPr>
          <p:cNvPr id="3" name="Freeform 11"/>
          <p:cNvSpPr>
            <a:spLocks/>
          </p:cNvSpPr>
          <p:nvPr/>
        </p:nvSpPr>
        <p:spPr bwMode="auto">
          <a:xfrm>
            <a:off x="485776" y="5938839"/>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514348">
              <a:defRPr/>
            </a:pPr>
            <a:endParaRPr lang="en-US" sz="1013" dirty="0">
              <a:solidFill>
                <a:srgbClr val="000000"/>
              </a:solidFill>
              <a:cs typeface="Arial" pitchFamily="34" charset="0"/>
            </a:endParaRPr>
          </a:p>
        </p:txBody>
      </p:sp>
      <p:sp>
        <p:nvSpPr>
          <p:cNvPr id="4" name="Right Triangle 3"/>
          <p:cNvSpPr>
            <a:spLocks/>
          </p:cNvSpPr>
          <p:nvPr/>
        </p:nvSpPr>
        <p:spPr bwMode="auto">
          <a:xfrm>
            <a:off x="-6041"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514348">
              <a:defRPr/>
            </a:pPr>
            <a:endParaRPr lang="en-US" sz="1013" dirty="0">
              <a:solidFill>
                <a:srgbClr val="FFFFFF"/>
              </a:solidFill>
            </a:endParaRPr>
          </a:p>
        </p:txBody>
      </p:sp>
      <p:cxnSp>
        <p:nvCxnSpPr>
          <p:cNvPr id="5" name="Straight Connector 4"/>
          <p:cNvCxnSpPr/>
          <p:nvPr/>
        </p:nvCxnSpPr>
        <p:spPr>
          <a:xfrm>
            <a:off x="-9236" y="5797071"/>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1" y="6356353"/>
            <a:ext cx="2895600" cy="365125"/>
          </a:xfrm>
          <a:prstGeom prst="rect">
            <a:avLst/>
          </a:prstGeom>
        </p:spPr>
        <p:txBody>
          <a:bodyPr/>
          <a:lstStyle>
            <a:lvl1pPr>
              <a:defRPr/>
            </a:lvl1pPr>
          </a:lstStyle>
          <a:p>
            <a:pPr defTabSz="514348">
              <a:defRPr/>
            </a:pPr>
            <a:endParaRPr lang="en-US" dirty="0"/>
          </a:p>
        </p:txBody>
      </p:sp>
      <p:sp>
        <p:nvSpPr>
          <p:cNvPr id="10" name="Slide Number Placeholder 4"/>
          <p:cNvSpPr>
            <a:spLocks noGrp="1"/>
          </p:cNvSpPr>
          <p:nvPr>
            <p:ph type="sldNum" sz="quarter" idx="11"/>
          </p:nvPr>
        </p:nvSpPr>
        <p:spPr>
          <a:xfrm>
            <a:off x="6553201" y="6356353"/>
            <a:ext cx="2133600" cy="365125"/>
          </a:xfrm>
          <a:prstGeom prst="rect">
            <a:avLst/>
          </a:prstGeom>
        </p:spPr>
        <p:txBody>
          <a:bodyPr/>
          <a:lstStyle>
            <a:lvl1pPr>
              <a:defRPr smtClean="0"/>
            </a:lvl1pPr>
          </a:lstStyle>
          <a:p>
            <a:pPr defTabSz="514348">
              <a:defRPr/>
            </a:pPr>
            <a:fld id="{BC5D18A1-544A-4AC4-918E-07B056BBB0A5}" type="slidenum">
              <a:rPr lang="en-US" smtClean="0"/>
              <a:pPr defTabSz="514348">
                <a:defRPr/>
              </a:pPr>
              <a:t>‹#›</a:t>
            </a:fld>
            <a:endParaRPr lang="en-US" dirty="0"/>
          </a:p>
        </p:txBody>
      </p:sp>
    </p:spTree>
    <p:extLst>
      <p:ext uri="{BB962C8B-B14F-4D97-AF65-F5344CB8AC3E}">
        <p14:creationId xmlns:p14="http://schemas.microsoft.com/office/powerpoint/2010/main" val="32310289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 name="Table Placeholder 3"/>
          <p:cNvSpPr>
            <a:spLocks noGrp="1"/>
          </p:cNvSpPr>
          <p:nvPr>
            <p:ph type="tbl" sz="quarter" idx="10"/>
          </p:nvPr>
        </p:nvSpPr>
        <p:spPr>
          <a:xfrm>
            <a:off x="457200" y="1624015"/>
            <a:ext cx="8229600" cy="249299"/>
          </a:xfrm>
          <a:prstGeom prst="rect">
            <a:avLst/>
          </a:prstGeom>
        </p:spPr>
        <p:txBody>
          <a:bodyPr vert="horz"/>
          <a:lstStyle/>
          <a:p>
            <a:endParaRPr lang="en-US" dirty="0"/>
          </a:p>
        </p:txBody>
      </p:sp>
      <p:sp>
        <p:nvSpPr>
          <p:cNvPr id="5" name="Title 8"/>
          <p:cNvSpPr>
            <a:spLocks noGrp="1"/>
          </p:cNvSpPr>
          <p:nvPr>
            <p:ph type="title"/>
          </p:nvPr>
        </p:nvSpPr>
        <p:spPr>
          <a:xfrm>
            <a:off x="457200" y="874883"/>
            <a:ext cx="8229600" cy="247504"/>
          </a:xfrm>
          <a:prstGeom prst="rect">
            <a:avLst/>
          </a:prstGeom>
        </p:spPr>
        <p:txBody>
          <a:bodyPr vert="horz" lIns="0" tIns="0" rIns="0" bIns="0" anchor="b" anchorCtr="0"/>
          <a:lstStyle>
            <a:lvl1pPr algn="l">
              <a:lnSpc>
                <a:spcPts val="1913"/>
              </a:lnSpc>
              <a:defRPr sz="1913" b="1" i="0">
                <a:solidFill>
                  <a:srgbClr val="FFFFFF"/>
                </a:solidFill>
                <a:latin typeface="Calibri"/>
                <a:cs typeface="Calibri"/>
              </a:defRPr>
            </a:lvl1pPr>
          </a:lstStyle>
          <a:p>
            <a:r>
              <a:rPr lang="en-US" dirty="0"/>
              <a:t>Click to edit Master title style</a:t>
            </a:r>
          </a:p>
        </p:txBody>
      </p:sp>
      <p:sp>
        <p:nvSpPr>
          <p:cNvPr id="2" name="Slide Number Placeholder 1"/>
          <p:cNvSpPr>
            <a:spLocks noGrp="1"/>
          </p:cNvSpPr>
          <p:nvPr>
            <p:ph type="sldNum" sz="quarter" idx="11"/>
          </p:nvPr>
        </p:nvSpPr>
        <p:spPr>
          <a:xfrm>
            <a:off x="6553201" y="6356353"/>
            <a:ext cx="2133600" cy="365125"/>
          </a:xfrm>
          <a:prstGeom prst="rect">
            <a:avLst/>
          </a:prstGeom>
        </p:spPr>
        <p:txBody>
          <a:bodyPr/>
          <a:lstStyle/>
          <a:p>
            <a:fld id="{7395DFC8-0640-BF4D-B823-8D68C42E818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708303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6_Title Only">
    <p:spTree>
      <p:nvGrpSpPr>
        <p:cNvPr id="1" name=""/>
        <p:cNvGrpSpPr/>
        <p:nvPr/>
      </p:nvGrpSpPr>
      <p:grpSpPr>
        <a:xfrm>
          <a:off x="0" y="0"/>
          <a:ext cx="0" cy="0"/>
          <a:chOff x="0" y="0"/>
          <a:chExt cx="0" cy="0"/>
        </a:xfrm>
      </p:grpSpPr>
      <p:sp>
        <p:nvSpPr>
          <p:cNvPr id="2" name="Freeform 1"/>
          <p:cNvSpPr>
            <a:spLocks/>
          </p:cNvSpPr>
          <p:nvPr/>
        </p:nvSpPr>
        <p:spPr bwMode="auto">
          <a:xfrm>
            <a:off x="500065" y="5945196"/>
            <a:ext cx="4940300" cy="9207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defRPr/>
            </a:pPr>
            <a:endParaRPr lang="en-US" sz="1013" dirty="0">
              <a:solidFill>
                <a:prstClr val="black"/>
              </a:solidFill>
              <a:cs typeface="Arial" pitchFamily="34" charset="0"/>
            </a:endParaRPr>
          </a:p>
        </p:txBody>
      </p:sp>
      <p:sp>
        <p:nvSpPr>
          <p:cNvPr id="3" name="Freeform 11"/>
          <p:cNvSpPr>
            <a:spLocks/>
          </p:cNvSpPr>
          <p:nvPr/>
        </p:nvSpPr>
        <p:spPr bwMode="auto">
          <a:xfrm>
            <a:off x="485776" y="5938840"/>
            <a:ext cx="3690938" cy="933451"/>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a:defRPr/>
            </a:pPr>
            <a:endParaRPr lang="en-US" sz="1013" dirty="0">
              <a:solidFill>
                <a:prstClr val="black"/>
              </a:solidFill>
              <a:cs typeface="Arial" pitchFamily="34" charset="0"/>
            </a:endParaRPr>
          </a:p>
        </p:txBody>
      </p:sp>
      <p:sp>
        <p:nvSpPr>
          <p:cNvPr id="4" name="Right Triangle 3"/>
          <p:cNvSpPr>
            <a:spLocks/>
          </p:cNvSpPr>
          <p:nvPr/>
        </p:nvSpPr>
        <p:spPr bwMode="auto">
          <a:xfrm>
            <a:off x="-6041" y="5791255"/>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13" dirty="0">
              <a:solidFill>
                <a:prstClr val="white"/>
              </a:solidFill>
            </a:endParaRPr>
          </a:p>
        </p:txBody>
      </p:sp>
      <p:cxnSp>
        <p:nvCxnSpPr>
          <p:cNvPr id="5" name="Straight Connector 4"/>
          <p:cNvCxnSpPr/>
          <p:nvPr/>
        </p:nvCxnSpPr>
        <p:spPr>
          <a:xfrm>
            <a:off x="-9236" y="5797076"/>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1" y="6356355"/>
            <a:ext cx="2895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10" name="Slide Number Placeholder 4"/>
          <p:cNvSpPr>
            <a:spLocks noGrp="1"/>
          </p:cNvSpPr>
          <p:nvPr>
            <p:ph type="sldNum" sz="quarter" idx="11"/>
          </p:nvPr>
        </p:nvSpPr>
        <p:spPr>
          <a:xfrm>
            <a:off x="6553201" y="6356355"/>
            <a:ext cx="2133600" cy="365125"/>
          </a:xfrm>
          <a:prstGeom prst="rect">
            <a:avLst/>
          </a:prstGeom>
        </p:spPr>
        <p:txBody>
          <a:bodyPr/>
          <a:lstStyle>
            <a:lvl1pPr>
              <a:defRPr smtClean="0"/>
            </a:lvl1pPr>
          </a:lstStyle>
          <a:p>
            <a:pPr>
              <a:defRPr/>
            </a:pPr>
            <a:fld id="{BC5D18A1-544A-4AC4-918E-07B056BBB0A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18826700"/>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311624"/>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4251090"/>
            <a:ext cx="7772400" cy="155812"/>
          </a:xfrm>
        </p:spPr>
        <p:txBody>
          <a:bodyPr anchor="b"/>
          <a:lstStyle>
            <a:lvl1pPr marL="0" indent="0">
              <a:buNone/>
              <a:defRPr sz="1125">
                <a:solidFill>
                  <a:schemeClr val="tx1">
                    <a:tint val="75000"/>
                  </a:schemeClr>
                </a:solidFill>
              </a:defRPr>
            </a:lvl1pPr>
            <a:lvl2pPr marL="257174" indent="0">
              <a:buNone/>
              <a:defRPr sz="1013">
                <a:solidFill>
                  <a:schemeClr val="tx1">
                    <a:tint val="75000"/>
                  </a:schemeClr>
                </a:solidFill>
              </a:defRPr>
            </a:lvl2pPr>
            <a:lvl3pPr marL="514348" indent="0">
              <a:buNone/>
              <a:defRPr sz="900">
                <a:solidFill>
                  <a:schemeClr val="tx1">
                    <a:tint val="75000"/>
                  </a:schemeClr>
                </a:solidFill>
              </a:defRPr>
            </a:lvl3pPr>
            <a:lvl4pPr marL="771522" indent="0">
              <a:buNone/>
              <a:defRPr sz="788">
                <a:solidFill>
                  <a:schemeClr val="tx1">
                    <a:tint val="75000"/>
                  </a:schemeClr>
                </a:solidFill>
              </a:defRPr>
            </a:lvl4pPr>
            <a:lvl5pPr marL="1028696" indent="0">
              <a:buNone/>
              <a:defRPr sz="788">
                <a:solidFill>
                  <a:schemeClr val="tx1">
                    <a:tint val="75000"/>
                  </a:schemeClr>
                </a:solidFill>
              </a:defRPr>
            </a:lvl5pPr>
            <a:lvl6pPr marL="1285869" indent="0">
              <a:buNone/>
              <a:defRPr sz="788">
                <a:solidFill>
                  <a:schemeClr val="tx1">
                    <a:tint val="75000"/>
                  </a:schemeClr>
                </a:solidFill>
              </a:defRPr>
            </a:lvl6pPr>
            <a:lvl7pPr marL="1543043" indent="0">
              <a:buNone/>
              <a:defRPr sz="788">
                <a:solidFill>
                  <a:schemeClr val="tx1">
                    <a:tint val="75000"/>
                  </a:schemeClr>
                </a:solidFill>
              </a:defRPr>
            </a:lvl7pPr>
            <a:lvl8pPr marL="1800218" indent="0">
              <a:buNone/>
              <a:defRPr sz="788">
                <a:solidFill>
                  <a:schemeClr val="tx1">
                    <a:tint val="75000"/>
                  </a:schemeClr>
                </a:solidFill>
              </a:defRPr>
            </a:lvl8pPr>
            <a:lvl9pPr marL="2057391"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09CAEA93-55E7-4DA9-90C2-089A26EEFEC4}"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a:xfrm>
            <a:off x="3124201" y="6356353"/>
            <a:ext cx="2895600" cy="365125"/>
          </a:xfrm>
          <a:prstGeom prst="rect">
            <a:avLst/>
          </a:prstGeom>
        </p:spPr>
        <p:txBody>
          <a:bodyPr/>
          <a:lstStyle/>
          <a:p>
            <a:r>
              <a:rPr lang="en-US">
                <a:solidFill>
                  <a:prstClr val="black">
                    <a:tint val="75000"/>
                  </a:prstClr>
                </a:solidFill>
              </a:rPr>
              <a:t>Footer Text</a:t>
            </a:r>
          </a:p>
        </p:txBody>
      </p:sp>
      <p:sp>
        <p:nvSpPr>
          <p:cNvPr id="6" name="Slide Number Placeholder 5"/>
          <p:cNvSpPr>
            <a:spLocks noGrp="1"/>
          </p:cNvSpPr>
          <p:nvPr>
            <p:ph type="sldNum" sz="quarter" idx="12"/>
          </p:nvPr>
        </p:nvSpPr>
        <p:spPr>
          <a:xfrm>
            <a:off x="6553201" y="6356353"/>
            <a:ext cx="2133600" cy="365125"/>
          </a:xfrm>
          <a:prstGeom prst="rect">
            <a:avLst/>
          </a:prstGeom>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045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1" y="1905002"/>
            <a:ext cx="7681913"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50" y="4344990"/>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11153005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20112120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400735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344108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ts val="0"/>
              </a:spcBef>
              <a:buNone/>
              <a:defRPr>
                <a:solidFill>
                  <a:schemeClr val="tx1"/>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43711257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4"/>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4"/>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774719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757803"/>
            <a:ext cx="41148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2" y="1757803"/>
            <a:ext cx="411701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542330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506689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7149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2675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105899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412380449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Freeform 1"/>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dirty="0">
              <a:solidFill>
                <a:srgbClr val="000000"/>
              </a:solidFill>
              <a:cs typeface="Arial" pitchFamily="34" charset="0"/>
            </a:endParaRPr>
          </a:p>
        </p:txBody>
      </p:sp>
      <p:sp>
        <p:nvSpPr>
          <p:cNvPr id="3"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914400">
              <a:defRPr/>
            </a:pPr>
            <a:endParaRPr lang="en-US" dirty="0">
              <a:solidFill>
                <a:srgbClr val="000000"/>
              </a:solidFill>
              <a:cs typeface="Arial" pitchFamily="34" charset="0"/>
            </a:endParaRPr>
          </a:p>
        </p:txBody>
      </p:sp>
      <p:sp>
        <p:nvSpPr>
          <p:cNvPr id="4" name="Right Triangle 3"/>
          <p:cNvSpPr>
            <a:spLocks/>
          </p:cNvSpPr>
          <p:nvPr/>
        </p:nvSpPr>
        <p:spPr bwMode="auto">
          <a:xfrm>
            <a:off x="-6042"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srgbClr val="FFFFFF"/>
              </a:solidFill>
            </a:endParaRPr>
          </a:p>
        </p:txBody>
      </p:sp>
      <p:cxnSp>
        <p:nvCxnSpPr>
          <p:cNvPr id="5" name="Straight Connector 4"/>
          <p:cNvCxnSpPr/>
          <p:nvPr/>
        </p:nvCxnSpPr>
        <p:spPr>
          <a:xfrm>
            <a:off x="-9237" y="579706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0" y="6356350"/>
            <a:ext cx="2895600" cy="365125"/>
          </a:xfrm>
          <a:prstGeom prst="rect">
            <a:avLst/>
          </a:prstGeom>
        </p:spPr>
        <p:txBody>
          <a:bodyPr/>
          <a:lstStyle>
            <a:lvl1pPr>
              <a:defRPr/>
            </a:lvl1pPr>
          </a:lstStyle>
          <a:p>
            <a:pPr defTabSz="914400">
              <a:defRPr/>
            </a:pPr>
            <a:endParaRPr lang="en-US" dirty="0">
              <a:solidFill>
                <a:srgbClr val="000000"/>
              </a:solidFill>
            </a:endParaRPr>
          </a:p>
        </p:txBody>
      </p:sp>
      <p:sp>
        <p:nvSpPr>
          <p:cNvPr id="10" name="Slide Number Placeholder 4"/>
          <p:cNvSpPr>
            <a:spLocks noGrp="1"/>
          </p:cNvSpPr>
          <p:nvPr>
            <p:ph type="sldNum" sz="quarter" idx="11"/>
          </p:nvPr>
        </p:nvSpPr>
        <p:spPr>
          <a:xfrm>
            <a:off x="6553200" y="6356350"/>
            <a:ext cx="2133600" cy="365125"/>
          </a:xfrm>
          <a:prstGeom prst="rect">
            <a:avLst/>
          </a:prstGeom>
        </p:spPr>
        <p:txBody>
          <a:bodyPr/>
          <a:lstStyle>
            <a:lvl1pPr>
              <a:defRPr smtClean="0"/>
            </a:lvl1pPr>
          </a:lstStyle>
          <a:p>
            <a:pPr defTabSz="914400">
              <a:defRPr/>
            </a:pPr>
            <a:fld id="{BC5D18A1-544A-4AC4-918E-07B056BBB0A5}" type="slidenum">
              <a:rPr lang="en-US">
                <a:solidFill>
                  <a:srgbClr val="000000"/>
                </a:solidFill>
              </a:rPr>
              <a:pPr defTabSz="914400">
                <a:defRPr/>
              </a:pPr>
              <a:t>‹#›</a:t>
            </a:fld>
            <a:endParaRPr lang="en-US" dirty="0">
              <a:solidFill>
                <a:srgbClr val="000000"/>
              </a:solidFill>
            </a:endParaRPr>
          </a:p>
        </p:txBody>
      </p:sp>
    </p:spTree>
    <p:extLst>
      <p:ext uri="{BB962C8B-B14F-4D97-AF65-F5344CB8AC3E}">
        <p14:creationId xmlns:p14="http://schemas.microsoft.com/office/powerpoint/2010/main" val="42612277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 name="Table Placeholder 3"/>
          <p:cNvSpPr>
            <a:spLocks noGrp="1"/>
          </p:cNvSpPr>
          <p:nvPr>
            <p:ph type="tbl" sz="quarter" idx="10"/>
          </p:nvPr>
        </p:nvSpPr>
        <p:spPr>
          <a:xfrm>
            <a:off x="457200" y="1624013"/>
            <a:ext cx="8229600" cy="4675187"/>
          </a:xfrm>
          <a:prstGeom prst="rect">
            <a:avLst/>
          </a:prstGeom>
        </p:spPr>
        <p:txBody>
          <a:bodyPr vert="horz"/>
          <a:lstStyle/>
          <a:p>
            <a:endParaRPr lang="en-US" dirty="0"/>
          </a:p>
        </p:txBody>
      </p:sp>
      <p:sp>
        <p:nvSpPr>
          <p:cNvPr id="5" name="Title 8"/>
          <p:cNvSpPr>
            <a:spLocks noGrp="1"/>
          </p:cNvSpPr>
          <p:nvPr>
            <p:ph type="title"/>
          </p:nvPr>
        </p:nvSpPr>
        <p:spPr>
          <a:xfrm>
            <a:off x="457200" y="110762"/>
            <a:ext cx="8229600" cy="1011624"/>
          </a:xfrm>
          <a:prstGeom prst="rect">
            <a:avLst/>
          </a:prstGeom>
        </p:spPr>
        <p:txBody>
          <a:bodyPr vert="horz" lIns="0" tIns="0" rIns="0" bIns="0" anchor="b" anchorCtr="0"/>
          <a:lstStyle>
            <a:lvl1pPr algn="l">
              <a:lnSpc>
                <a:spcPts val="3400"/>
              </a:lnSpc>
              <a:defRPr sz="3400" b="1" i="0">
                <a:solidFill>
                  <a:srgbClr val="FFFFFF"/>
                </a:solidFill>
                <a:latin typeface="Calibri"/>
                <a:cs typeface="Calibri"/>
              </a:defRPr>
            </a:lvl1pPr>
          </a:lstStyle>
          <a:p>
            <a:r>
              <a:rPr lang="en-US" dirty="0"/>
              <a:t>Click to edit Master title style</a:t>
            </a:r>
          </a:p>
        </p:txBody>
      </p:sp>
      <p:sp>
        <p:nvSpPr>
          <p:cNvPr id="2" name="Slide Number Placeholder 1"/>
          <p:cNvSpPr>
            <a:spLocks noGrp="1"/>
          </p:cNvSpPr>
          <p:nvPr>
            <p:ph type="sldNum" sz="quarter" idx="11"/>
          </p:nvPr>
        </p:nvSpPr>
        <p:spPr>
          <a:xfrm>
            <a:off x="6553200" y="6356350"/>
            <a:ext cx="2133600" cy="365125"/>
          </a:xfrm>
          <a:prstGeom prst="rect">
            <a:avLst/>
          </a:prstGeom>
        </p:spPr>
        <p:txBody>
          <a:bodyPr/>
          <a:lstStyle/>
          <a:p>
            <a:fld id="{7395DFC8-0640-BF4D-B823-8D68C42E8183}" type="slidenum">
              <a:rPr lang="en-US" smtClean="0"/>
              <a:pPr/>
              <a:t>‹#›</a:t>
            </a:fld>
            <a:endParaRPr lang="en-US" dirty="0"/>
          </a:p>
        </p:txBody>
      </p:sp>
    </p:spTree>
    <p:extLst>
      <p:ext uri="{BB962C8B-B14F-4D97-AF65-F5344CB8AC3E}">
        <p14:creationId xmlns:p14="http://schemas.microsoft.com/office/powerpoint/2010/main" val="3032713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Title Only">
    <p:spTree>
      <p:nvGrpSpPr>
        <p:cNvPr id="1" name=""/>
        <p:cNvGrpSpPr/>
        <p:nvPr/>
      </p:nvGrpSpPr>
      <p:grpSpPr>
        <a:xfrm>
          <a:off x="0" y="0"/>
          <a:ext cx="0" cy="0"/>
          <a:chOff x="0" y="0"/>
          <a:chExt cx="0" cy="0"/>
        </a:xfrm>
      </p:grpSpPr>
      <p:sp>
        <p:nvSpPr>
          <p:cNvPr id="2" name="Freeform 1"/>
          <p:cNvSpPr>
            <a:spLocks/>
          </p:cNvSpPr>
          <p:nvPr/>
        </p:nvSpPr>
        <p:spPr bwMode="auto">
          <a:xfrm>
            <a:off x="500063" y="5945193"/>
            <a:ext cx="4940300" cy="9207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a:defRPr/>
            </a:pPr>
            <a:endParaRPr lang="en-US" dirty="0">
              <a:solidFill>
                <a:prstClr val="black"/>
              </a:solidFill>
              <a:latin typeface="Calibri"/>
              <a:cs typeface="Arial" pitchFamily="34" charset="0"/>
            </a:endParaRPr>
          </a:p>
        </p:txBody>
      </p:sp>
      <p:sp>
        <p:nvSpPr>
          <p:cNvPr id="3" name="Freeform 11"/>
          <p:cNvSpPr>
            <a:spLocks/>
          </p:cNvSpPr>
          <p:nvPr/>
        </p:nvSpPr>
        <p:spPr bwMode="auto">
          <a:xfrm>
            <a:off x="485775" y="5938837"/>
            <a:ext cx="3690938" cy="933451"/>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a:defRPr/>
            </a:pPr>
            <a:endParaRPr lang="en-US" dirty="0">
              <a:solidFill>
                <a:prstClr val="black"/>
              </a:solidFill>
              <a:latin typeface="Calibri"/>
              <a:cs typeface="Arial" pitchFamily="34" charset="0"/>
            </a:endParaRPr>
          </a:p>
        </p:txBody>
      </p:sp>
      <p:sp>
        <p:nvSpPr>
          <p:cNvPr id="4" name="Right Triangle 3"/>
          <p:cNvSpPr>
            <a:spLocks/>
          </p:cNvSpPr>
          <p:nvPr/>
        </p:nvSpPr>
        <p:spPr bwMode="auto">
          <a:xfrm>
            <a:off x="-6042" y="5791255"/>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latin typeface="Calibri"/>
            </a:endParaRPr>
          </a:p>
        </p:txBody>
      </p:sp>
      <p:cxnSp>
        <p:nvCxnSpPr>
          <p:cNvPr id="5" name="Straight Connector 4"/>
          <p:cNvCxnSpPr/>
          <p:nvPr/>
        </p:nvCxnSpPr>
        <p:spPr>
          <a:xfrm>
            <a:off x="-9237" y="5797074"/>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0" y="6356352"/>
            <a:ext cx="2895600" cy="365125"/>
          </a:xfrm>
          <a:prstGeom prst="rect">
            <a:avLst/>
          </a:prstGeom>
        </p:spPr>
        <p:txBody>
          <a:bodyPr/>
          <a:lstStyle>
            <a:lvl1pPr>
              <a:defRPr/>
            </a:lvl1pPr>
          </a:lstStyle>
          <a:p>
            <a:pPr>
              <a:defRPr/>
            </a:pPr>
            <a:endParaRPr lang="en-US" dirty="0">
              <a:solidFill>
                <a:prstClr val="black">
                  <a:tint val="75000"/>
                </a:prstClr>
              </a:solidFill>
              <a:latin typeface="Calibri"/>
            </a:endParaRPr>
          </a:p>
        </p:txBody>
      </p:sp>
      <p:sp>
        <p:nvSpPr>
          <p:cNvPr id="10" name="Slide Number Placeholder 4"/>
          <p:cNvSpPr>
            <a:spLocks noGrp="1"/>
          </p:cNvSpPr>
          <p:nvPr>
            <p:ph type="sldNum" sz="quarter" idx="11"/>
          </p:nvPr>
        </p:nvSpPr>
        <p:spPr>
          <a:xfrm>
            <a:off x="6553200" y="6356352"/>
            <a:ext cx="2133600" cy="365125"/>
          </a:xfrm>
          <a:prstGeom prst="rect">
            <a:avLst/>
          </a:prstGeom>
        </p:spPr>
        <p:txBody>
          <a:bodyPr/>
          <a:lstStyle>
            <a:lvl1pPr>
              <a:defRPr smtClean="0"/>
            </a:lvl1pPr>
          </a:lstStyle>
          <a:p>
            <a:pPr>
              <a:defRPr/>
            </a:pPr>
            <a:fld id="{BC5D18A1-544A-4AC4-918E-07B056BBB0A5}"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569241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47430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9CAEA93-55E7-4DA9-90C2-089A26EEFEC4}" type="datetime1">
              <a:rPr lang="en-US" smtClean="0">
                <a:solidFill>
                  <a:prstClr val="black">
                    <a:tint val="75000"/>
                  </a:prstClr>
                </a:solidFill>
                <a:latin typeface="Calibri"/>
              </a:rPr>
              <a:pPr/>
              <a:t>5/24/2018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solidFill>
                  <a:prstClr val="black">
                    <a:tint val="75000"/>
                  </a:prstClr>
                </a:solidFill>
                <a:latin typeface="Calibri"/>
              </a:rPr>
              <a:t>Footer Text</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A9B540C-44DA-4F69-89C9-7C84606640D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938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lIns="129749" tIns="64875" rIns="129749" bIns="64875"/>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lIns="129749" tIns="64875" rIns="129749" bIns="64875"/>
          <a:lstStyle>
            <a:lvl1pPr marL="0" indent="0" algn="ctr">
              <a:buNone/>
              <a:defRPr/>
            </a:lvl1pPr>
            <a:lvl2pPr marL="342101" indent="0" algn="ctr">
              <a:buNone/>
              <a:defRPr/>
            </a:lvl2pPr>
            <a:lvl3pPr marL="684220" indent="0" algn="ctr">
              <a:buNone/>
              <a:defRPr/>
            </a:lvl3pPr>
            <a:lvl4pPr marL="1026338" indent="0" algn="ctr">
              <a:buNone/>
              <a:defRPr/>
            </a:lvl4pPr>
            <a:lvl5pPr marL="1368446" indent="0" algn="ctr">
              <a:buNone/>
              <a:defRPr/>
            </a:lvl5pPr>
            <a:lvl6pPr marL="1710554" indent="0" algn="ctr">
              <a:buNone/>
              <a:defRPr/>
            </a:lvl6pPr>
            <a:lvl7pPr marL="2052671" indent="0" algn="ctr">
              <a:buNone/>
              <a:defRPr/>
            </a:lvl7pPr>
            <a:lvl8pPr marL="2394779" indent="0" algn="ctr">
              <a:buNone/>
              <a:defRPr/>
            </a:lvl8pPr>
            <a:lvl9pPr marL="2736889" indent="0" algn="ctr">
              <a:buNone/>
              <a:defRPr/>
            </a:lvl9pPr>
          </a:lstStyle>
          <a:p>
            <a:r>
              <a:rPr lang="en-US"/>
              <a:t>Click to edit Master subtitle style</a:t>
            </a:r>
          </a:p>
        </p:txBody>
      </p:sp>
    </p:spTree>
    <p:extLst>
      <p:ext uri="{BB962C8B-B14F-4D97-AF65-F5344CB8AC3E}">
        <p14:creationId xmlns:p14="http://schemas.microsoft.com/office/powerpoint/2010/main" val="3970623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lide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29749" tIns="64875" rIns="129749" bIns="64875"/>
          <a:lstStyle/>
          <a:p>
            <a:r>
              <a:rPr lang="en-US"/>
              <a:t>Click to edit Master title style</a:t>
            </a:r>
          </a:p>
        </p:txBody>
      </p:sp>
      <p:sp>
        <p:nvSpPr>
          <p:cNvPr id="3" name="Content Placeholder 2"/>
          <p:cNvSpPr>
            <a:spLocks noGrp="1"/>
          </p:cNvSpPr>
          <p:nvPr>
            <p:ph idx="1"/>
          </p:nvPr>
        </p:nvSpPr>
        <p:spPr>
          <a:xfrm>
            <a:off x="457200" y="1600245"/>
            <a:ext cx="8229600" cy="4525963"/>
          </a:xfrm>
          <a:prstGeom prst="rect">
            <a:avLst/>
          </a:prstGeom>
        </p:spPr>
        <p:txBody>
          <a:bodyPr lIns="129749" tIns="64875" rIns="129749" bIns="6487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280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6"/>
            <a:ext cx="7772400" cy="1362075"/>
          </a:xfrm>
          <a:prstGeom prst="rect">
            <a:avLst/>
          </a:prstGeom>
        </p:spPr>
        <p:txBody>
          <a:bodyPr lIns="129749" tIns="64875" rIns="129749" bIns="64875" anchor="t"/>
          <a:lstStyle>
            <a:lvl1pPr algn="l">
              <a:defRPr sz="3006" b="1" cap="all"/>
            </a:lvl1pPr>
          </a:lstStyle>
          <a:p>
            <a:r>
              <a:rPr lang="en-US"/>
              <a:t>Click to edit Master title style</a:t>
            </a:r>
          </a:p>
        </p:txBody>
      </p:sp>
      <p:sp>
        <p:nvSpPr>
          <p:cNvPr id="3" name="Text Placeholder 2"/>
          <p:cNvSpPr>
            <a:spLocks noGrp="1"/>
          </p:cNvSpPr>
          <p:nvPr>
            <p:ph type="body" idx="1"/>
          </p:nvPr>
        </p:nvSpPr>
        <p:spPr>
          <a:xfrm>
            <a:off x="722313" y="2906759"/>
            <a:ext cx="7772400" cy="1500187"/>
          </a:xfrm>
          <a:prstGeom prst="rect">
            <a:avLst/>
          </a:prstGeom>
        </p:spPr>
        <p:txBody>
          <a:bodyPr lIns="129749" tIns="64875" rIns="129749" bIns="64875" anchor="b"/>
          <a:lstStyle>
            <a:lvl1pPr marL="0" indent="0">
              <a:buNone/>
              <a:defRPr sz="1477"/>
            </a:lvl1pPr>
            <a:lvl2pPr marL="342101" indent="0">
              <a:buNone/>
              <a:defRPr sz="1371"/>
            </a:lvl2pPr>
            <a:lvl3pPr marL="684220" indent="0">
              <a:buNone/>
              <a:defRPr sz="1213"/>
            </a:lvl3pPr>
            <a:lvl4pPr marL="1026338" indent="0">
              <a:buNone/>
              <a:defRPr sz="1055"/>
            </a:lvl4pPr>
            <a:lvl5pPr marL="1368446" indent="0">
              <a:buNone/>
              <a:defRPr sz="1055"/>
            </a:lvl5pPr>
            <a:lvl6pPr marL="1710554" indent="0">
              <a:buNone/>
              <a:defRPr sz="1055"/>
            </a:lvl6pPr>
            <a:lvl7pPr marL="2052671" indent="0">
              <a:buNone/>
              <a:defRPr sz="1055"/>
            </a:lvl7pPr>
            <a:lvl8pPr marL="2394779" indent="0">
              <a:buNone/>
              <a:defRPr sz="1055"/>
            </a:lvl8pPr>
            <a:lvl9pPr marL="2736889" indent="0">
              <a:buNone/>
              <a:defRPr sz="1055"/>
            </a:lvl9pPr>
          </a:lstStyle>
          <a:p>
            <a:pPr lvl="0"/>
            <a:r>
              <a:rPr lang="en-US"/>
              <a:t>Click to edit Master text styles</a:t>
            </a:r>
          </a:p>
        </p:txBody>
      </p:sp>
    </p:spTree>
    <p:extLst>
      <p:ext uri="{BB962C8B-B14F-4D97-AF65-F5344CB8AC3E}">
        <p14:creationId xmlns:p14="http://schemas.microsoft.com/office/powerpoint/2010/main" val="1648104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29749" tIns="64875" rIns="129749" bIns="64875"/>
          <a:lstStyle/>
          <a:p>
            <a:r>
              <a:rPr lang="en-US"/>
              <a:t>Click to edit Master title style</a:t>
            </a:r>
          </a:p>
        </p:txBody>
      </p:sp>
      <p:sp>
        <p:nvSpPr>
          <p:cNvPr id="3" name="Content Placeholder 2"/>
          <p:cNvSpPr>
            <a:spLocks noGrp="1"/>
          </p:cNvSpPr>
          <p:nvPr>
            <p:ph sz="half" idx="1"/>
          </p:nvPr>
        </p:nvSpPr>
        <p:spPr>
          <a:xfrm>
            <a:off x="457201" y="1600245"/>
            <a:ext cx="4038600" cy="4525963"/>
          </a:xfrm>
          <a:prstGeom prst="rect">
            <a:avLst/>
          </a:prstGeom>
        </p:spPr>
        <p:txBody>
          <a:bodyPr lIns="129749" tIns="64875" rIns="129749" bIns="64875"/>
          <a:lstStyle>
            <a:lvl1pPr>
              <a:defRPr sz="2109"/>
            </a:lvl1pPr>
            <a:lvl2pPr>
              <a:defRPr sz="1793"/>
            </a:lvl2pPr>
            <a:lvl3pPr>
              <a:defRPr sz="1477"/>
            </a:lvl3pPr>
            <a:lvl4pPr>
              <a:defRPr sz="1371"/>
            </a:lvl4pPr>
            <a:lvl5pPr>
              <a:defRPr sz="1371"/>
            </a:lvl5pPr>
            <a:lvl6pPr>
              <a:defRPr sz="1371"/>
            </a:lvl6pPr>
            <a:lvl7pPr>
              <a:defRPr sz="1371"/>
            </a:lvl7pPr>
            <a:lvl8pPr>
              <a:defRPr sz="1371"/>
            </a:lvl8pPr>
            <a:lvl9pPr>
              <a:defRPr sz="13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45"/>
            <a:ext cx="4038600" cy="4525963"/>
          </a:xfrm>
          <a:prstGeom prst="rect">
            <a:avLst/>
          </a:prstGeom>
        </p:spPr>
        <p:txBody>
          <a:bodyPr lIns="129749" tIns="64875" rIns="129749" bIns="64875"/>
          <a:lstStyle>
            <a:lvl1pPr>
              <a:defRPr sz="2109"/>
            </a:lvl1pPr>
            <a:lvl2pPr>
              <a:defRPr sz="1793"/>
            </a:lvl2pPr>
            <a:lvl3pPr>
              <a:defRPr sz="1477"/>
            </a:lvl3pPr>
            <a:lvl4pPr>
              <a:defRPr sz="1371"/>
            </a:lvl4pPr>
            <a:lvl5pPr>
              <a:defRPr sz="1371"/>
            </a:lvl5pPr>
            <a:lvl6pPr>
              <a:defRPr sz="1371"/>
            </a:lvl6pPr>
            <a:lvl7pPr>
              <a:defRPr sz="1371"/>
            </a:lvl7pPr>
            <a:lvl8pPr>
              <a:defRPr sz="1371"/>
            </a:lvl8pPr>
            <a:lvl9pPr>
              <a:defRPr sz="13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820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29749" tIns="64875" rIns="129749" bIns="64875"/>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lIns="129749" tIns="64875" rIns="129749" bIns="64875" anchor="b"/>
          <a:lstStyle>
            <a:lvl1pPr marL="0" indent="0">
              <a:buNone/>
              <a:defRPr sz="1793" b="1"/>
            </a:lvl1pPr>
            <a:lvl2pPr marL="342101" indent="0">
              <a:buNone/>
              <a:defRPr sz="1477" b="1"/>
            </a:lvl2pPr>
            <a:lvl3pPr marL="684220" indent="0">
              <a:buNone/>
              <a:defRPr sz="1371" b="1"/>
            </a:lvl3pPr>
            <a:lvl4pPr marL="1026338" indent="0">
              <a:buNone/>
              <a:defRPr sz="1213" b="1"/>
            </a:lvl4pPr>
            <a:lvl5pPr marL="1368446" indent="0">
              <a:buNone/>
              <a:defRPr sz="1213" b="1"/>
            </a:lvl5pPr>
            <a:lvl6pPr marL="1710554" indent="0">
              <a:buNone/>
              <a:defRPr sz="1213" b="1"/>
            </a:lvl6pPr>
            <a:lvl7pPr marL="2052671" indent="0">
              <a:buNone/>
              <a:defRPr sz="1213" b="1"/>
            </a:lvl7pPr>
            <a:lvl8pPr marL="2394779" indent="0">
              <a:buNone/>
              <a:defRPr sz="1213" b="1"/>
            </a:lvl8pPr>
            <a:lvl9pPr marL="2736889" indent="0">
              <a:buNone/>
              <a:defRPr sz="1213"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lIns="129749" tIns="64875" rIns="129749" bIns="64875"/>
          <a:lstStyle>
            <a:lvl1pPr>
              <a:defRPr sz="1793"/>
            </a:lvl1pPr>
            <a:lvl2pPr>
              <a:defRPr sz="1477"/>
            </a:lvl2pPr>
            <a:lvl3pPr>
              <a:defRPr sz="1371"/>
            </a:lvl3pPr>
            <a:lvl4pPr>
              <a:defRPr sz="1213"/>
            </a:lvl4pPr>
            <a:lvl5pPr>
              <a:defRPr sz="1213"/>
            </a:lvl5pPr>
            <a:lvl6pPr>
              <a:defRPr sz="1213"/>
            </a:lvl6pPr>
            <a:lvl7pPr>
              <a:defRPr sz="1213"/>
            </a:lvl7pPr>
            <a:lvl8pPr>
              <a:defRPr sz="1213"/>
            </a:lvl8pPr>
            <a:lvl9pPr>
              <a:defRPr sz="12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a:prstGeom prst="rect">
            <a:avLst/>
          </a:prstGeom>
        </p:spPr>
        <p:txBody>
          <a:bodyPr lIns="129749" tIns="64875" rIns="129749" bIns="64875" anchor="b"/>
          <a:lstStyle>
            <a:lvl1pPr marL="0" indent="0">
              <a:buNone/>
              <a:defRPr sz="1793" b="1"/>
            </a:lvl1pPr>
            <a:lvl2pPr marL="342101" indent="0">
              <a:buNone/>
              <a:defRPr sz="1477" b="1"/>
            </a:lvl2pPr>
            <a:lvl3pPr marL="684220" indent="0">
              <a:buNone/>
              <a:defRPr sz="1371" b="1"/>
            </a:lvl3pPr>
            <a:lvl4pPr marL="1026338" indent="0">
              <a:buNone/>
              <a:defRPr sz="1213" b="1"/>
            </a:lvl4pPr>
            <a:lvl5pPr marL="1368446" indent="0">
              <a:buNone/>
              <a:defRPr sz="1213" b="1"/>
            </a:lvl5pPr>
            <a:lvl6pPr marL="1710554" indent="0">
              <a:buNone/>
              <a:defRPr sz="1213" b="1"/>
            </a:lvl6pPr>
            <a:lvl7pPr marL="2052671" indent="0">
              <a:buNone/>
              <a:defRPr sz="1213" b="1"/>
            </a:lvl7pPr>
            <a:lvl8pPr marL="2394779" indent="0">
              <a:buNone/>
              <a:defRPr sz="1213" b="1"/>
            </a:lvl8pPr>
            <a:lvl9pPr marL="2736889" indent="0">
              <a:buNone/>
              <a:defRPr sz="1213"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lIns="129749" tIns="64875" rIns="129749" bIns="64875"/>
          <a:lstStyle>
            <a:lvl1pPr>
              <a:defRPr sz="1793"/>
            </a:lvl1pPr>
            <a:lvl2pPr>
              <a:defRPr sz="1477"/>
            </a:lvl2pPr>
            <a:lvl3pPr>
              <a:defRPr sz="1371"/>
            </a:lvl3pPr>
            <a:lvl4pPr>
              <a:defRPr sz="1213"/>
            </a:lvl4pPr>
            <a:lvl5pPr>
              <a:defRPr sz="1213"/>
            </a:lvl5pPr>
            <a:lvl6pPr>
              <a:defRPr sz="1213"/>
            </a:lvl6pPr>
            <a:lvl7pPr>
              <a:defRPr sz="1213"/>
            </a:lvl7pPr>
            <a:lvl8pPr>
              <a:defRPr sz="1213"/>
            </a:lvl8pPr>
            <a:lvl9pPr>
              <a:defRPr sz="12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374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29749" tIns="64875" rIns="129749" bIns="64875"/>
          <a:lstStyle/>
          <a:p>
            <a:r>
              <a:rPr lang="en-US"/>
              <a:t>Click to edit Master title style</a:t>
            </a:r>
          </a:p>
        </p:txBody>
      </p:sp>
    </p:spTree>
    <p:extLst>
      <p:ext uri="{BB962C8B-B14F-4D97-AF65-F5344CB8AC3E}">
        <p14:creationId xmlns:p14="http://schemas.microsoft.com/office/powerpoint/2010/main" val="2323031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989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29749" tIns="64875" rIns="129749" bIns="64875"/>
          <a:lstStyle/>
          <a:p>
            <a:r>
              <a:rPr lang="en-US"/>
              <a:t>Click to edit Master title style</a:t>
            </a:r>
          </a:p>
        </p:txBody>
      </p:sp>
    </p:spTree>
    <p:extLst>
      <p:ext uri="{BB962C8B-B14F-4D97-AF65-F5344CB8AC3E}">
        <p14:creationId xmlns:p14="http://schemas.microsoft.com/office/powerpoint/2010/main" val="3055245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129749" tIns="64875" rIns="129749" bIns="64875" anchor="b"/>
          <a:lstStyle>
            <a:lvl1pPr algn="l">
              <a:defRPr sz="1477" b="1"/>
            </a:lvl1pPr>
          </a:lstStyle>
          <a:p>
            <a:r>
              <a:rPr lang="en-US"/>
              <a:t>Click to edit Master title style</a:t>
            </a:r>
          </a:p>
        </p:txBody>
      </p:sp>
      <p:sp>
        <p:nvSpPr>
          <p:cNvPr id="3" name="Content Placeholder 2"/>
          <p:cNvSpPr>
            <a:spLocks noGrp="1"/>
          </p:cNvSpPr>
          <p:nvPr>
            <p:ph idx="1"/>
          </p:nvPr>
        </p:nvSpPr>
        <p:spPr>
          <a:xfrm>
            <a:off x="3575050" y="273096"/>
            <a:ext cx="5111750" cy="5853113"/>
          </a:xfrm>
          <a:prstGeom prst="rect">
            <a:avLst/>
          </a:prstGeom>
        </p:spPr>
        <p:txBody>
          <a:bodyPr lIns="129749" tIns="64875" rIns="129749" bIns="64875"/>
          <a:lstStyle>
            <a:lvl1pPr>
              <a:defRPr sz="2426"/>
            </a:lvl1pPr>
            <a:lvl2pPr>
              <a:defRPr sz="2109"/>
            </a:lvl2pPr>
            <a:lvl3pPr>
              <a:defRPr sz="1793"/>
            </a:lvl3pPr>
            <a:lvl4pPr>
              <a:defRPr sz="1477"/>
            </a:lvl4pPr>
            <a:lvl5pPr>
              <a:defRPr sz="1477"/>
            </a:lvl5pPr>
            <a:lvl6pPr>
              <a:defRPr sz="1477"/>
            </a:lvl6pPr>
            <a:lvl7pPr>
              <a:defRPr sz="1477"/>
            </a:lvl7pPr>
            <a:lvl8pPr>
              <a:defRPr sz="1477"/>
            </a:lvl8pPr>
            <a:lvl9pPr>
              <a:defRPr sz="14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a:prstGeom prst="rect">
            <a:avLst/>
          </a:prstGeom>
        </p:spPr>
        <p:txBody>
          <a:bodyPr lIns="129749" tIns="64875" rIns="129749" bIns="64875"/>
          <a:lstStyle>
            <a:lvl1pPr marL="0" indent="0">
              <a:buNone/>
              <a:defRPr sz="1055"/>
            </a:lvl1pPr>
            <a:lvl2pPr marL="342101" indent="0">
              <a:buNone/>
              <a:defRPr sz="896"/>
            </a:lvl2pPr>
            <a:lvl3pPr marL="684220" indent="0">
              <a:buNone/>
              <a:defRPr sz="738"/>
            </a:lvl3pPr>
            <a:lvl4pPr marL="1026338" indent="0">
              <a:buNone/>
              <a:defRPr sz="686"/>
            </a:lvl4pPr>
            <a:lvl5pPr marL="1368446" indent="0">
              <a:buNone/>
              <a:defRPr sz="686"/>
            </a:lvl5pPr>
            <a:lvl6pPr marL="1710554" indent="0">
              <a:buNone/>
              <a:defRPr sz="686"/>
            </a:lvl6pPr>
            <a:lvl7pPr marL="2052671" indent="0">
              <a:buNone/>
              <a:defRPr sz="686"/>
            </a:lvl7pPr>
            <a:lvl8pPr marL="2394779" indent="0">
              <a:buNone/>
              <a:defRPr sz="686"/>
            </a:lvl8pPr>
            <a:lvl9pPr marL="2736889" indent="0">
              <a:buNone/>
              <a:defRPr sz="686"/>
            </a:lvl9pPr>
          </a:lstStyle>
          <a:p>
            <a:pPr lvl="0"/>
            <a:r>
              <a:rPr lang="en-US"/>
              <a:t>Click to edit Master text styles</a:t>
            </a:r>
          </a:p>
        </p:txBody>
      </p:sp>
    </p:spTree>
    <p:extLst>
      <p:ext uri="{BB962C8B-B14F-4D97-AF65-F5344CB8AC3E}">
        <p14:creationId xmlns:p14="http://schemas.microsoft.com/office/powerpoint/2010/main" val="156515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5101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a:prstGeom prst="rect">
            <a:avLst/>
          </a:prstGeom>
        </p:spPr>
        <p:txBody>
          <a:bodyPr lIns="129749" tIns="64875" rIns="129749" bIns="64875" anchor="b"/>
          <a:lstStyle>
            <a:lvl1pPr algn="l">
              <a:defRPr sz="1477"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a:prstGeom prst="rect">
            <a:avLst/>
          </a:prstGeom>
        </p:spPr>
        <p:txBody>
          <a:bodyPr lIns="129749" tIns="64875" rIns="129749" bIns="64875"/>
          <a:lstStyle>
            <a:lvl1pPr marL="0" indent="0">
              <a:buNone/>
              <a:defRPr sz="2426"/>
            </a:lvl1pPr>
            <a:lvl2pPr marL="342101" indent="0">
              <a:buNone/>
              <a:defRPr sz="2109"/>
            </a:lvl2pPr>
            <a:lvl3pPr marL="684220" indent="0">
              <a:buNone/>
              <a:defRPr sz="1793"/>
            </a:lvl3pPr>
            <a:lvl4pPr marL="1026338" indent="0">
              <a:buNone/>
              <a:defRPr sz="1477"/>
            </a:lvl4pPr>
            <a:lvl5pPr marL="1368446" indent="0">
              <a:buNone/>
              <a:defRPr sz="1477"/>
            </a:lvl5pPr>
            <a:lvl6pPr marL="1710554" indent="0">
              <a:buNone/>
              <a:defRPr sz="1477"/>
            </a:lvl6pPr>
            <a:lvl7pPr marL="2052671" indent="0">
              <a:buNone/>
              <a:defRPr sz="1477"/>
            </a:lvl7pPr>
            <a:lvl8pPr marL="2394779" indent="0">
              <a:buNone/>
              <a:defRPr sz="1477"/>
            </a:lvl8pPr>
            <a:lvl9pPr marL="2736889" indent="0">
              <a:buNone/>
              <a:defRPr sz="1477"/>
            </a:lvl9pPr>
          </a:lstStyle>
          <a:p>
            <a:pPr lvl="0"/>
            <a:endParaRPr lang="en-US" noProof="0" dirty="0"/>
          </a:p>
        </p:txBody>
      </p:sp>
      <p:sp>
        <p:nvSpPr>
          <p:cNvPr id="4" name="Text Placeholder 3"/>
          <p:cNvSpPr>
            <a:spLocks noGrp="1"/>
          </p:cNvSpPr>
          <p:nvPr>
            <p:ph type="body" sz="half" idx="2"/>
          </p:nvPr>
        </p:nvSpPr>
        <p:spPr>
          <a:xfrm>
            <a:off x="1792289" y="5367338"/>
            <a:ext cx="5486400" cy="804862"/>
          </a:xfrm>
          <a:prstGeom prst="rect">
            <a:avLst/>
          </a:prstGeom>
        </p:spPr>
        <p:txBody>
          <a:bodyPr lIns="129749" tIns="64875" rIns="129749" bIns="64875"/>
          <a:lstStyle>
            <a:lvl1pPr marL="0" indent="0">
              <a:buNone/>
              <a:defRPr sz="1055"/>
            </a:lvl1pPr>
            <a:lvl2pPr marL="342101" indent="0">
              <a:buNone/>
              <a:defRPr sz="896"/>
            </a:lvl2pPr>
            <a:lvl3pPr marL="684220" indent="0">
              <a:buNone/>
              <a:defRPr sz="738"/>
            </a:lvl3pPr>
            <a:lvl4pPr marL="1026338" indent="0">
              <a:buNone/>
              <a:defRPr sz="686"/>
            </a:lvl4pPr>
            <a:lvl5pPr marL="1368446" indent="0">
              <a:buNone/>
              <a:defRPr sz="686"/>
            </a:lvl5pPr>
            <a:lvl6pPr marL="1710554" indent="0">
              <a:buNone/>
              <a:defRPr sz="686"/>
            </a:lvl6pPr>
            <a:lvl7pPr marL="2052671" indent="0">
              <a:buNone/>
              <a:defRPr sz="686"/>
            </a:lvl7pPr>
            <a:lvl8pPr marL="2394779" indent="0">
              <a:buNone/>
              <a:defRPr sz="686"/>
            </a:lvl8pPr>
            <a:lvl9pPr marL="2736889" indent="0">
              <a:buNone/>
              <a:defRPr sz="686"/>
            </a:lvl9pPr>
          </a:lstStyle>
          <a:p>
            <a:pPr lvl="0"/>
            <a:r>
              <a:rPr lang="en-US"/>
              <a:t>Click to edit Master text styles</a:t>
            </a:r>
          </a:p>
        </p:txBody>
      </p:sp>
    </p:spTree>
    <p:extLst>
      <p:ext uri="{BB962C8B-B14F-4D97-AF65-F5344CB8AC3E}">
        <p14:creationId xmlns:p14="http://schemas.microsoft.com/office/powerpoint/2010/main" val="2151107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29749" tIns="64875" rIns="129749" bIns="64875"/>
          <a:lstStyle/>
          <a:p>
            <a:r>
              <a:rPr lang="en-US"/>
              <a:t>Click to edit Master title style</a:t>
            </a:r>
          </a:p>
        </p:txBody>
      </p:sp>
      <p:sp>
        <p:nvSpPr>
          <p:cNvPr id="3" name="Vertical Text Placeholder 2"/>
          <p:cNvSpPr>
            <a:spLocks noGrp="1"/>
          </p:cNvSpPr>
          <p:nvPr>
            <p:ph type="body" orient="vert" idx="1"/>
          </p:nvPr>
        </p:nvSpPr>
        <p:spPr>
          <a:xfrm>
            <a:off x="457200" y="1600245"/>
            <a:ext cx="8229600" cy="4525963"/>
          </a:xfrm>
          <a:prstGeom prst="rect">
            <a:avLst/>
          </a:prstGeom>
        </p:spPr>
        <p:txBody>
          <a:bodyPr vert="eaVert" lIns="129749" tIns="64875" rIns="129749" bIns="6487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022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4"/>
            <a:ext cx="2057400" cy="5851525"/>
          </a:xfrm>
          <a:prstGeom prst="rect">
            <a:avLst/>
          </a:prstGeom>
        </p:spPr>
        <p:txBody>
          <a:bodyPr vert="eaVert" lIns="129749" tIns="64875" rIns="129749" bIns="64875"/>
          <a:lstStyle/>
          <a:p>
            <a:r>
              <a:rPr lang="en-US"/>
              <a:t>Click to edit Master title style</a:t>
            </a:r>
          </a:p>
        </p:txBody>
      </p:sp>
      <p:sp>
        <p:nvSpPr>
          <p:cNvPr id="3" name="Vertical Text Placeholder 2"/>
          <p:cNvSpPr>
            <a:spLocks noGrp="1"/>
          </p:cNvSpPr>
          <p:nvPr>
            <p:ph type="body" orient="vert" idx="1"/>
          </p:nvPr>
        </p:nvSpPr>
        <p:spPr>
          <a:xfrm>
            <a:off x="457200" y="274684"/>
            <a:ext cx="6019800" cy="5851525"/>
          </a:xfrm>
          <a:prstGeom prst="rect">
            <a:avLst/>
          </a:prstGeom>
        </p:spPr>
        <p:txBody>
          <a:bodyPr vert="eaVert" lIns="129749" tIns="64875" rIns="129749" bIns="6487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7450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129749" tIns="64875" rIns="129749" bIns="64875"/>
          <a:lstStyle/>
          <a:p>
            <a:r>
              <a:rPr lang="en-US"/>
              <a:t>Click to edit Master title style</a:t>
            </a:r>
          </a:p>
        </p:txBody>
      </p:sp>
      <p:sp>
        <p:nvSpPr>
          <p:cNvPr id="3" name="Content Placeholder 2"/>
          <p:cNvSpPr>
            <a:spLocks noGrp="1"/>
          </p:cNvSpPr>
          <p:nvPr>
            <p:ph sz="half" idx="1"/>
          </p:nvPr>
        </p:nvSpPr>
        <p:spPr>
          <a:xfrm>
            <a:off x="457200" y="1600200"/>
            <a:ext cx="8229600" cy="2185988"/>
          </a:xfrm>
          <a:prstGeom prst="rect">
            <a:avLst/>
          </a:prstGeom>
        </p:spPr>
        <p:txBody>
          <a:bodyPr lIns="129749" tIns="64875" rIns="129749" bIns="6487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90"/>
            <a:ext cx="8229600" cy="2187575"/>
          </a:xfrm>
          <a:prstGeom prst="rect">
            <a:avLst/>
          </a:prstGeom>
        </p:spPr>
        <p:txBody>
          <a:bodyPr lIns="129749" tIns="64875" rIns="129749" bIns="6487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2130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84"/>
            <a:ext cx="8229600" cy="5851525"/>
          </a:xfrm>
          <a:prstGeom prst="rect">
            <a:avLst/>
          </a:prstGeom>
        </p:spPr>
        <p:txBody>
          <a:bodyPr lIns="129749" tIns="64875" rIns="129749" bIns="6487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77958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a:prstGeom prst="rect">
            <a:avLst/>
          </a:prstGeom>
        </p:spPr>
        <p:txBody>
          <a:bodyPr lIns="129749" tIns="64875" rIns="129749" bIns="64875"/>
          <a:lstStyle/>
          <a:p>
            <a:r>
              <a:rPr lang="en-US"/>
              <a:t>Click to edit Master title style</a:t>
            </a:r>
          </a:p>
        </p:txBody>
      </p:sp>
      <p:sp>
        <p:nvSpPr>
          <p:cNvPr id="3" name="Text Placeholder 2"/>
          <p:cNvSpPr>
            <a:spLocks noGrp="1"/>
          </p:cNvSpPr>
          <p:nvPr>
            <p:ph type="body" sz="half" idx="1"/>
          </p:nvPr>
        </p:nvSpPr>
        <p:spPr>
          <a:xfrm>
            <a:off x="455614" y="1598616"/>
            <a:ext cx="4037012" cy="4497387"/>
          </a:xfrm>
          <a:prstGeom prst="rect">
            <a:avLst/>
          </a:prstGeom>
        </p:spPr>
        <p:txBody>
          <a:bodyPr lIns="129749" tIns="64875" rIns="129749" bIns="6487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a:prstGeom prst="rect">
            <a:avLst/>
          </a:prstGeom>
        </p:spPr>
        <p:txBody>
          <a:bodyPr lIns="129749" tIns="64875" rIns="129749" bIns="6487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59"/>
            <a:ext cx="4037013" cy="2173287"/>
          </a:xfrm>
          <a:prstGeom prst="rect">
            <a:avLst/>
          </a:prstGeom>
        </p:spPr>
        <p:txBody>
          <a:bodyPr lIns="129749" tIns="64875" rIns="129749" bIns="6487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5616" y="6242051"/>
            <a:ext cx="2130425" cy="474663"/>
          </a:xfrm>
          <a:prstGeom prst="rect">
            <a:avLst/>
          </a:prstGeom>
        </p:spPr>
        <p:txBody>
          <a:bodyPr lIns="129749" tIns="64875" rIns="129749" bIns="64875"/>
          <a:lstStyle>
            <a:lvl1pPr>
              <a:defRPr/>
            </a:lvl1pPr>
          </a:lstStyle>
          <a:p>
            <a:pPr defTabSz="684220"/>
            <a:endParaRPr lang="en-US" sz="1371">
              <a:solidFill>
                <a:srgbClr val="EAEAEA"/>
              </a:solidFill>
            </a:endParaRPr>
          </a:p>
        </p:txBody>
      </p:sp>
      <p:sp>
        <p:nvSpPr>
          <p:cNvPr id="7" name="Footer Placeholder 6"/>
          <p:cNvSpPr>
            <a:spLocks noGrp="1"/>
          </p:cNvSpPr>
          <p:nvPr>
            <p:ph type="ftr" sz="quarter" idx="11"/>
          </p:nvPr>
        </p:nvSpPr>
        <p:spPr>
          <a:xfrm>
            <a:off x="3124202" y="6242051"/>
            <a:ext cx="2895600" cy="474663"/>
          </a:xfrm>
          <a:prstGeom prst="rect">
            <a:avLst/>
          </a:prstGeom>
        </p:spPr>
        <p:txBody>
          <a:bodyPr lIns="129749" tIns="64875" rIns="129749" bIns="64875"/>
          <a:lstStyle>
            <a:lvl1pPr>
              <a:defRPr/>
            </a:lvl1pPr>
          </a:lstStyle>
          <a:p>
            <a:pPr defTabSz="684220"/>
            <a:endParaRPr lang="en-US" sz="1371">
              <a:solidFill>
                <a:srgbClr val="EAEAEA"/>
              </a:solidFill>
            </a:endParaRPr>
          </a:p>
        </p:txBody>
      </p:sp>
      <p:sp>
        <p:nvSpPr>
          <p:cNvPr id="8" name="Slide Number Placeholder 7"/>
          <p:cNvSpPr>
            <a:spLocks noGrp="1"/>
          </p:cNvSpPr>
          <p:nvPr>
            <p:ph type="sldNum" sz="quarter" idx="12"/>
          </p:nvPr>
        </p:nvSpPr>
        <p:spPr>
          <a:xfrm>
            <a:off x="6553201" y="6242051"/>
            <a:ext cx="2130425" cy="474663"/>
          </a:xfrm>
          <a:prstGeom prst="rect">
            <a:avLst/>
          </a:prstGeom>
        </p:spPr>
        <p:txBody>
          <a:bodyPr lIns="129749" tIns="64875" rIns="129749" bIns="64875"/>
          <a:lstStyle>
            <a:lvl1pPr>
              <a:defRPr/>
            </a:lvl1pPr>
          </a:lstStyle>
          <a:p>
            <a:pPr defTabSz="684220"/>
            <a:fld id="{5043E985-C456-4E17-A618-7E79F5148630}" type="slidenum">
              <a:rPr lang="en-US" sz="1371" smtClean="0">
                <a:solidFill>
                  <a:srgbClr val="EAEAEA"/>
                </a:solidFill>
              </a:rPr>
              <a:pPr defTabSz="684220"/>
              <a:t>‹#›</a:t>
            </a:fld>
            <a:endParaRPr lang="en-US" sz="1371">
              <a:solidFill>
                <a:srgbClr val="EAEAEA"/>
              </a:solidFill>
            </a:endParaRPr>
          </a:p>
        </p:txBody>
      </p:sp>
    </p:spTree>
    <p:extLst>
      <p:ext uri="{BB962C8B-B14F-4D97-AF65-F5344CB8AC3E}">
        <p14:creationId xmlns:p14="http://schemas.microsoft.com/office/powerpoint/2010/main" val="1421038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0"/>
            <a:ext cx="9143999" cy="6857996"/>
          </a:xfrm>
          <a:prstGeom prst="rect">
            <a:avLst/>
          </a:prstGeom>
          <a:blipFill>
            <a:blip r:embed="rId2" cstate="print"/>
            <a:stretch>
              <a:fillRect/>
            </a:stretch>
          </a:blipFill>
        </p:spPr>
        <p:txBody>
          <a:bodyPr wrap="square" lIns="0" tIns="0" rIns="0" bIns="0" rtlCol="0"/>
          <a:lstStyle/>
          <a:p>
            <a:pPr defTabSz="914353"/>
            <a:endParaRPr sz="1800">
              <a:solidFill>
                <a:prstClr val="black"/>
              </a:solidFill>
              <a:sym typeface="Helvetica Light" charset="0"/>
            </a:endParaRPr>
          </a:p>
        </p:txBody>
      </p:sp>
      <p:sp>
        <p:nvSpPr>
          <p:cNvPr id="17" name="bk object 17"/>
          <p:cNvSpPr/>
          <p:nvPr/>
        </p:nvSpPr>
        <p:spPr>
          <a:xfrm>
            <a:off x="422148" y="1"/>
            <a:ext cx="6097524" cy="813815"/>
          </a:xfrm>
          <a:prstGeom prst="rect">
            <a:avLst/>
          </a:prstGeom>
          <a:blipFill>
            <a:blip r:embed="rId3" cstate="print"/>
            <a:stretch>
              <a:fillRect/>
            </a:stretch>
          </a:blipFill>
        </p:spPr>
        <p:txBody>
          <a:bodyPr wrap="square" lIns="0" tIns="0" rIns="0" bIns="0" rtlCol="0"/>
          <a:lstStyle/>
          <a:p>
            <a:pPr defTabSz="914353"/>
            <a:endParaRPr sz="1800">
              <a:solidFill>
                <a:prstClr val="black"/>
              </a:solidFill>
              <a:sym typeface="Helvetica Light" charset="0"/>
            </a:endParaRPr>
          </a:p>
        </p:txBody>
      </p:sp>
      <p:sp>
        <p:nvSpPr>
          <p:cNvPr id="18" name="bk object 18"/>
          <p:cNvSpPr/>
          <p:nvPr/>
        </p:nvSpPr>
        <p:spPr>
          <a:xfrm>
            <a:off x="1028700" y="405384"/>
            <a:ext cx="5052060" cy="865632"/>
          </a:xfrm>
          <a:prstGeom prst="rect">
            <a:avLst/>
          </a:prstGeom>
          <a:blipFill>
            <a:blip r:embed="rId4" cstate="print"/>
            <a:stretch>
              <a:fillRect/>
            </a:stretch>
          </a:blipFill>
        </p:spPr>
        <p:txBody>
          <a:bodyPr wrap="square" lIns="0" tIns="0" rIns="0" bIns="0" rtlCol="0"/>
          <a:lstStyle/>
          <a:p>
            <a:pPr defTabSz="914353"/>
            <a:endParaRPr sz="1800">
              <a:solidFill>
                <a:prstClr val="black"/>
              </a:solidFill>
              <a:sym typeface="Helvetica Light" charset="0"/>
            </a:endParaRPr>
          </a:p>
        </p:txBody>
      </p:sp>
      <p:sp>
        <p:nvSpPr>
          <p:cNvPr id="19" name="bk object 19"/>
          <p:cNvSpPr/>
          <p:nvPr/>
        </p:nvSpPr>
        <p:spPr>
          <a:xfrm>
            <a:off x="5561076" y="405384"/>
            <a:ext cx="608076" cy="865632"/>
          </a:xfrm>
          <a:prstGeom prst="rect">
            <a:avLst/>
          </a:prstGeom>
          <a:blipFill>
            <a:blip r:embed="rId5" cstate="print"/>
            <a:stretch>
              <a:fillRect/>
            </a:stretch>
          </a:blipFill>
        </p:spPr>
        <p:txBody>
          <a:bodyPr wrap="square" lIns="0" tIns="0" rIns="0" bIns="0" rtlCol="0"/>
          <a:lstStyle/>
          <a:p>
            <a:pPr defTabSz="914353"/>
            <a:endParaRPr sz="1800">
              <a:solidFill>
                <a:prstClr val="black"/>
              </a:solidFill>
              <a:sym typeface="Helvetica Light" charset="0"/>
            </a:endParaRPr>
          </a:p>
        </p:txBody>
      </p:sp>
      <p:sp>
        <p:nvSpPr>
          <p:cNvPr id="2" name="Holder 2"/>
          <p:cNvSpPr>
            <a:spLocks noGrp="1"/>
          </p:cNvSpPr>
          <p:nvPr>
            <p:ph type="ctrTitle"/>
          </p:nvPr>
        </p:nvSpPr>
        <p:spPr>
          <a:xfrm>
            <a:off x="654813" y="40970"/>
            <a:ext cx="7834375" cy="5539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29238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5/24/2018</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18907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07365" y="10744"/>
            <a:ext cx="8729268" cy="553998"/>
          </a:xfrm>
        </p:spPr>
        <p:txBody>
          <a:bodyPr lIns="0" tIns="0" rIns="0" bIns="0"/>
          <a:lstStyle>
            <a:lvl1pPr>
              <a:defRPr sz="3600" b="1" i="1">
                <a:solidFill>
                  <a:schemeClr val="tx1"/>
                </a:solidFill>
                <a:latin typeface="Arial-BoldItalicMT"/>
                <a:cs typeface="Arial-BoldItalicMT"/>
              </a:defRPr>
            </a:lvl1pPr>
          </a:lstStyle>
          <a:p>
            <a:endParaRPr/>
          </a:p>
        </p:txBody>
      </p:sp>
      <p:sp>
        <p:nvSpPr>
          <p:cNvPr id="3" name="Holder 3"/>
          <p:cNvSpPr>
            <a:spLocks noGrp="1"/>
          </p:cNvSpPr>
          <p:nvPr>
            <p:ph type="body" idx="1"/>
          </p:nvPr>
        </p:nvSpPr>
        <p:spPr>
          <a:xfrm>
            <a:off x="4213986" y="1576781"/>
            <a:ext cx="4689475" cy="292373"/>
          </a:xfrm>
        </p:spPr>
        <p:txBody>
          <a:bodyPr lIns="0" tIns="0" rIns="0" bIns="0"/>
          <a:lstStyle>
            <a:lvl1pPr>
              <a:defRPr sz="19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7940"/>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5/24/2018</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282730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07365" y="10744"/>
            <a:ext cx="8729268" cy="553998"/>
          </a:xfrm>
        </p:spPr>
        <p:txBody>
          <a:bodyPr lIns="0" tIns="0" rIns="0" bIns="0"/>
          <a:lstStyle>
            <a:lvl1pPr>
              <a:defRPr sz="3600" b="1" i="1">
                <a:solidFill>
                  <a:schemeClr val="tx1"/>
                </a:solidFill>
                <a:latin typeface="Arial-BoldItalicMT"/>
                <a:cs typeface="Arial-BoldItalicMT"/>
              </a:defRPr>
            </a:lvl1pPr>
          </a:lstStyle>
          <a:p>
            <a:endParaRPr/>
          </a:p>
        </p:txBody>
      </p:sp>
      <p:sp>
        <p:nvSpPr>
          <p:cNvPr id="3" name="Holder 3"/>
          <p:cNvSpPr>
            <a:spLocks noGrp="1"/>
          </p:cNvSpPr>
          <p:nvPr>
            <p:ph sz="half" idx="2"/>
          </p:nvPr>
        </p:nvSpPr>
        <p:spPr>
          <a:xfrm>
            <a:off x="154939" y="2400427"/>
            <a:ext cx="3924935" cy="369287"/>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4" name="Holder 4"/>
          <p:cNvSpPr>
            <a:spLocks noGrp="1"/>
          </p:cNvSpPr>
          <p:nvPr>
            <p:ph sz="half" idx="3"/>
          </p:nvPr>
        </p:nvSpPr>
        <p:spPr>
          <a:xfrm>
            <a:off x="4709160" y="1577340"/>
            <a:ext cx="3977640" cy="29238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6377940"/>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457200" y="6377940"/>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5/24/2018</a:t>
            </a:fld>
            <a:endParaRPr lang="en-US">
              <a:solidFill>
                <a:prstClr val="black">
                  <a:tint val="75000"/>
                </a:prstClr>
              </a:solidFill>
            </a:endParaRPr>
          </a:p>
        </p:txBody>
      </p:sp>
      <p:sp>
        <p:nvSpPr>
          <p:cNvPr id="7" name="Holder 7"/>
          <p:cNvSpPr>
            <a:spLocks noGrp="1"/>
          </p:cNvSpPr>
          <p:nvPr>
            <p:ph type="sldNum" sz="quarter" idx="7"/>
          </p:nvPr>
        </p:nvSpPr>
        <p:spPr>
          <a:xfrm>
            <a:off x="6583680" y="6377940"/>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937882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07365" y="10744"/>
            <a:ext cx="8729268" cy="553998"/>
          </a:xfrm>
        </p:spPr>
        <p:txBody>
          <a:bodyPr lIns="0" tIns="0" rIns="0" bIns="0"/>
          <a:lstStyle>
            <a:lvl1pPr>
              <a:defRPr sz="3600" b="1" i="1">
                <a:solidFill>
                  <a:schemeClr val="tx1"/>
                </a:solidFill>
                <a:latin typeface="Arial-BoldItalicMT"/>
                <a:cs typeface="Arial-BoldItalicMT"/>
              </a:defRPr>
            </a:lvl1pPr>
          </a:lstStyle>
          <a:p>
            <a:endParaRPr/>
          </a:p>
        </p:txBody>
      </p:sp>
      <p:sp>
        <p:nvSpPr>
          <p:cNvPr id="3" name="Holder 3"/>
          <p:cNvSpPr>
            <a:spLocks noGrp="1"/>
          </p:cNvSpPr>
          <p:nvPr>
            <p:ph type="ftr" sz="quarter" idx="5"/>
          </p:nvPr>
        </p:nvSpPr>
        <p:spPr>
          <a:xfrm>
            <a:off x="3108960" y="6377940"/>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457200" y="6377940"/>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5/24/2018</a:t>
            </a:fld>
            <a:endParaRPr lang="en-US">
              <a:solidFill>
                <a:prstClr val="black">
                  <a:tint val="75000"/>
                </a:prstClr>
              </a:solidFill>
            </a:endParaRPr>
          </a:p>
        </p:txBody>
      </p:sp>
      <p:sp>
        <p:nvSpPr>
          <p:cNvPr id="5" name="Holder 5"/>
          <p:cNvSpPr>
            <a:spLocks noGrp="1"/>
          </p:cNvSpPr>
          <p:nvPr>
            <p:ph type="sldNum" sz="quarter" idx="7"/>
          </p:nvPr>
        </p:nvSpPr>
        <p:spPr>
          <a:xfrm>
            <a:off x="6583680" y="6377940"/>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72744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5"/>
            <a:ext cx="4114800" cy="1306512"/>
          </a:xfrm>
        </p:spPr>
        <p:txBody>
          <a:bodyPr/>
          <a:lstStyle>
            <a:lvl1pPr marL="254982" indent="-254982">
              <a:lnSpc>
                <a:spcPct val="90000"/>
              </a:lnSpc>
              <a:defRPr sz="2100"/>
            </a:lvl1pPr>
            <a:lvl2pPr marL="505004" indent="-244068">
              <a:lnSpc>
                <a:spcPct val="90000"/>
              </a:lnSpc>
              <a:defRPr sz="1800"/>
            </a:lvl2pPr>
            <a:lvl3pPr marL="715339" indent="-216288">
              <a:lnSpc>
                <a:spcPct val="90000"/>
              </a:lnSpc>
              <a:defRPr sz="1500"/>
            </a:lvl3pPr>
            <a:lvl4pPr marL="920714" indent="-205375">
              <a:lnSpc>
                <a:spcPct val="90000"/>
              </a:lnSpc>
              <a:defRPr sz="1350"/>
            </a:lvl4pPr>
            <a:lvl5pPr marL="1137002" indent="-210335">
              <a:lnSpc>
                <a:spcPct val="90000"/>
              </a:lnSpc>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5"/>
            <a:ext cx="4114800" cy="1306512"/>
          </a:xfrm>
        </p:spPr>
        <p:txBody>
          <a:bodyPr/>
          <a:lstStyle>
            <a:lvl1pPr marL="260936" indent="-260936">
              <a:lnSpc>
                <a:spcPct val="90000"/>
              </a:lnSpc>
              <a:defRPr sz="2100"/>
            </a:lvl1pPr>
            <a:lvl2pPr marL="505004" indent="-254982">
              <a:lnSpc>
                <a:spcPct val="90000"/>
              </a:lnSpc>
              <a:defRPr sz="1800"/>
            </a:lvl2pPr>
            <a:lvl3pPr marL="721292" indent="-227202">
              <a:lnSpc>
                <a:spcPct val="90000"/>
              </a:lnSpc>
              <a:defRPr sz="1500"/>
            </a:lvl3pPr>
            <a:lvl4pPr marL="920714" indent="-199422">
              <a:lnSpc>
                <a:spcPct val="90000"/>
              </a:lnSpc>
              <a:defRPr sz="1350"/>
            </a:lvl4pPr>
            <a:lvl5pPr marL="1137002" indent="-205375">
              <a:lnSpc>
                <a:spcPct val="90000"/>
              </a:lnSpc>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436767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7940"/>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6377940"/>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5/24/2018</a:t>
            </a:fld>
            <a:endParaRPr lang="en-US">
              <a:solidFill>
                <a:prstClr val="black">
                  <a:tint val="75000"/>
                </a:prstClr>
              </a:solidFill>
            </a:endParaRPr>
          </a:p>
        </p:txBody>
      </p:sp>
      <p:sp>
        <p:nvSpPr>
          <p:cNvPr id="4" name="Holder 4"/>
          <p:cNvSpPr>
            <a:spLocks noGrp="1"/>
          </p:cNvSpPr>
          <p:nvPr>
            <p:ph type="sldNum" sz="quarter" idx="7"/>
          </p:nvPr>
        </p:nvSpPr>
        <p:spPr>
          <a:xfrm>
            <a:off x="6583680" y="6377940"/>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216855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7200">
              <a:defRPr>
                <a:latin typeface="Arial" panose="020B0604020202020204" pitchFamily="34" charset="0"/>
              </a:defRPr>
            </a:lvl1pPr>
          </a:lstStyle>
          <a:p>
            <a:fld id="{28822636-2C04-4D3B-B144-1EED4CB85997}" type="datetimeFigureOut">
              <a:rPr lang="en-US" altLang="en-US"/>
              <a:pPr/>
              <a:t>5/24/2018</a:t>
            </a:fld>
            <a:endParaRPr lang="en-US" alt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Arial"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atin typeface="Arial" panose="020B0604020202020204" pitchFamily="34" charset="0"/>
              </a:defRPr>
            </a:lvl1pPr>
          </a:lstStyle>
          <a:p>
            <a:fld id="{F628F5D9-FEC5-4585-B93F-EC6199BBD8B3}" type="slidenum">
              <a:rPr lang="en-US" altLang="en-US"/>
              <a:pPr/>
              <a:t>‹#›</a:t>
            </a:fld>
            <a:endParaRPr lang="en-US" altLang="en-US"/>
          </a:p>
        </p:txBody>
      </p:sp>
    </p:spTree>
    <p:extLst>
      <p:ext uri="{BB962C8B-B14F-4D97-AF65-F5344CB8AC3E}">
        <p14:creationId xmlns:p14="http://schemas.microsoft.com/office/powerpoint/2010/main" val="3706575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atin typeface="Arial" panose="020B0604020202020204" pitchFamily="34" charset="0"/>
              </a:defRPr>
            </a:lvl1pPr>
          </a:lstStyle>
          <a:p>
            <a:fld id="{451D29C8-2D7C-4AA4-9ABC-538C7E6A1C26}" type="datetimeFigureOut">
              <a:rPr lang="en-US" altLang="en-US"/>
              <a:pPr/>
              <a:t>5/24/2018</a:t>
            </a:fld>
            <a:endParaRPr lang="en-US" alt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Arial"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atin typeface="Arial" panose="020B0604020202020204" pitchFamily="34" charset="0"/>
              </a:defRPr>
            </a:lvl1pPr>
          </a:lstStyle>
          <a:p>
            <a:fld id="{F658046A-8174-4695-9313-37B38CD7002D}" type="slidenum">
              <a:rPr lang="en-US" altLang="en-US"/>
              <a:pPr/>
              <a:t>‹#›</a:t>
            </a:fld>
            <a:endParaRPr lang="en-US" altLang="en-US"/>
          </a:p>
        </p:txBody>
      </p:sp>
    </p:spTree>
    <p:extLst>
      <p:ext uri="{BB962C8B-B14F-4D97-AF65-F5344CB8AC3E}">
        <p14:creationId xmlns:p14="http://schemas.microsoft.com/office/powerpoint/2010/main" val="2078820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latin typeface="Arial" panose="020B0604020202020204" pitchFamily="34" charset="0"/>
              </a:defRPr>
            </a:lvl1pPr>
          </a:lstStyle>
          <a:p>
            <a:fld id="{1F68E748-78B1-4DB2-9A04-24CDA769C2CE}" type="datetimeFigureOut">
              <a:rPr lang="en-US" altLang="en-US"/>
              <a:pPr/>
              <a:t>5/24/2018</a:t>
            </a:fld>
            <a:endParaRPr lang="en-US" alt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Arial"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atin typeface="Arial" panose="020B0604020202020204" pitchFamily="34" charset="0"/>
              </a:defRPr>
            </a:lvl1pPr>
          </a:lstStyle>
          <a:p>
            <a:fld id="{7308110A-4E5F-4A46-A35B-E98FC0E907F2}" type="slidenum">
              <a:rPr lang="en-US" altLang="en-US"/>
              <a:pPr/>
              <a:t>‹#›</a:t>
            </a:fld>
            <a:endParaRPr lang="en-US" altLang="en-US"/>
          </a:p>
        </p:txBody>
      </p:sp>
    </p:spTree>
    <p:extLst>
      <p:ext uri="{BB962C8B-B14F-4D97-AF65-F5344CB8AC3E}">
        <p14:creationId xmlns:p14="http://schemas.microsoft.com/office/powerpoint/2010/main" val="3132570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atin typeface="Arial" panose="020B0604020202020204" pitchFamily="34" charset="0"/>
              </a:defRPr>
            </a:lvl1pPr>
          </a:lstStyle>
          <a:p>
            <a:fld id="{63AFFEBC-7560-442E-BD04-9060163B2833}" type="datetimeFigureOut">
              <a:rPr lang="en-US" altLang="en-US"/>
              <a:pPr/>
              <a:t>5/24/2018</a:t>
            </a:fld>
            <a:endParaRPr lang="en-US" alt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latin typeface="Arial"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defRPr>
                <a:latin typeface="Arial" panose="020B0604020202020204" pitchFamily="34" charset="0"/>
              </a:defRPr>
            </a:lvl1pPr>
          </a:lstStyle>
          <a:p>
            <a:fld id="{703CFF65-DE7F-4968-B77F-764023643781}" type="slidenum">
              <a:rPr lang="en-US" altLang="en-US"/>
              <a:pPr/>
              <a:t>‹#›</a:t>
            </a:fld>
            <a:endParaRPr lang="en-US" altLang="en-US"/>
          </a:p>
        </p:txBody>
      </p:sp>
    </p:spTree>
    <p:extLst>
      <p:ext uri="{BB962C8B-B14F-4D97-AF65-F5344CB8AC3E}">
        <p14:creationId xmlns:p14="http://schemas.microsoft.com/office/powerpoint/2010/main" val="1543806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defRPr>
                <a:latin typeface="Arial" panose="020B0604020202020204" pitchFamily="34" charset="0"/>
              </a:defRPr>
            </a:lvl1pPr>
          </a:lstStyle>
          <a:p>
            <a:fld id="{7AA723C1-3FD1-41C1-A5AA-F5485790C0BB}" type="datetimeFigureOut">
              <a:rPr lang="en-US" altLang="en-US"/>
              <a:pPr/>
              <a:t>5/24/2018</a:t>
            </a:fld>
            <a:endParaRPr lang="en-US" alt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latin typeface="Arial" charset="0"/>
                <a:ea typeface="ＭＳ Ｐゴシック"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457200">
              <a:defRPr>
                <a:latin typeface="Arial" panose="020B0604020202020204" pitchFamily="34" charset="0"/>
              </a:defRPr>
            </a:lvl1pPr>
          </a:lstStyle>
          <a:p>
            <a:fld id="{3D9E4B14-6AEB-4B7D-B906-CA09AE37BA40}" type="slidenum">
              <a:rPr lang="en-US" altLang="en-US"/>
              <a:pPr/>
              <a:t>‹#›</a:t>
            </a:fld>
            <a:endParaRPr lang="en-US" altLang="en-US"/>
          </a:p>
        </p:txBody>
      </p:sp>
    </p:spTree>
    <p:extLst>
      <p:ext uri="{BB962C8B-B14F-4D97-AF65-F5344CB8AC3E}">
        <p14:creationId xmlns:p14="http://schemas.microsoft.com/office/powerpoint/2010/main" val="4706532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7200">
              <a:defRPr>
                <a:latin typeface="Arial" panose="020B0604020202020204" pitchFamily="34" charset="0"/>
              </a:defRPr>
            </a:lvl1pPr>
          </a:lstStyle>
          <a:p>
            <a:fld id="{D7F3C26A-CF5A-4E08-8F96-0CBD55F0BAA0}" type="datetimeFigureOut">
              <a:rPr lang="en-US" altLang="en-US"/>
              <a:pPr/>
              <a:t>5/24/2018</a:t>
            </a:fld>
            <a:endParaRPr lang="en-US" alt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latin typeface="Arial" charset="0"/>
                <a:ea typeface="ＭＳ Ｐゴシック"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457200">
              <a:defRPr>
                <a:latin typeface="Arial" panose="020B0604020202020204" pitchFamily="34" charset="0"/>
              </a:defRPr>
            </a:lvl1pPr>
          </a:lstStyle>
          <a:p>
            <a:fld id="{D344440C-CCE2-4E2B-9B0B-40B48DB1E86F}" type="slidenum">
              <a:rPr lang="en-US" altLang="en-US"/>
              <a:pPr/>
              <a:t>‹#›</a:t>
            </a:fld>
            <a:endParaRPr lang="en-US" altLang="en-US"/>
          </a:p>
        </p:txBody>
      </p:sp>
    </p:spTree>
    <p:extLst>
      <p:ext uri="{BB962C8B-B14F-4D97-AF65-F5344CB8AC3E}">
        <p14:creationId xmlns:p14="http://schemas.microsoft.com/office/powerpoint/2010/main" val="2909326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latin typeface="Arial" panose="020B0604020202020204" pitchFamily="34" charset="0"/>
              </a:defRPr>
            </a:lvl1pPr>
          </a:lstStyle>
          <a:p>
            <a:fld id="{C29DA2B6-77C5-4DFA-9348-CA6AE1D66F65}" type="datetimeFigureOut">
              <a:rPr lang="en-US" altLang="en-US"/>
              <a:pPr/>
              <a:t>5/24/2018</a:t>
            </a:fld>
            <a:endParaRPr lang="en-US" alt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latin typeface="Arial" charset="0"/>
                <a:ea typeface="ＭＳ Ｐゴシック"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457200">
              <a:defRPr>
                <a:latin typeface="Arial" panose="020B0604020202020204" pitchFamily="34" charset="0"/>
              </a:defRPr>
            </a:lvl1pPr>
          </a:lstStyle>
          <a:p>
            <a:fld id="{C3D1FE93-086A-471A-8A6B-605C2B48DAAE}" type="slidenum">
              <a:rPr lang="en-US" altLang="en-US"/>
              <a:pPr/>
              <a:t>‹#›</a:t>
            </a:fld>
            <a:endParaRPr lang="en-US" altLang="en-US"/>
          </a:p>
        </p:txBody>
      </p:sp>
    </p:spTree>
    <p:extLst>
      <p:ext uri="{BB962C8B-B14F-4D97-AF65-F5344CB8AC3E}">
        <p14:creationId xmlns:p14="http://schemas.microsoft.com/office/powerpoint/2010/main" val="16464209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atin typeface="Arial" panose="020B0604020202020204" pitchFamily="34" charset="0"/>
              </a:defRPr>
            </a:lvl1pPr>
          </a:lstStyle>
          <a:p>
            <a:fld id="{5ED7D5F0-3DFA-4A97-89CE-A6B35D7EEB0D}" type="datetimeFigureOut">
              <a:rPr lang="en-US" altLang="en-US"/>
              <a:pPr/>
              <a:t>5/24/2018</a:t>
            </a:fld>
            <a:endParaRPr lang="en-US" alt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latin typeface="Arial"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defRPr>
                <a:latin typeface="Arial" panose="020B0604020202020204" pitchFamily="34" charset="0"/>
              </a:defRPr>
            </a:lvl1pPr>
          </a:lstStyle>
          <a:p>
            <a:fld id="{3FBA60B7-4291-4EB2-A667-012A7019BC26}" type="slidenum">
              <a:rPr lang="en-US" altLang="en-US"/>
              <a:pPr/>
              <a:t>‹#›</a:t>
            </a:fld>
            <a:endParaRPr lang="en-US" altLang="en-US"/>
          </a:p>
        </p:txBody>
      </p:sp>
    </p:spTree>
    <p:extLst>
      <p:ext uri="{BB962C8B-B14F-4D97-AF65-F5344CB8AC3E}">
        <p14:creationId xmlns:p14="http://schemas.microsoft.com/office/powerpoint/2010/main" val="38658055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atin typeface="Arial" panose="020B0604020202020204" pitchFamily="34" charset="0"/>
              </a:defRPr>
            </a:lvl1pPr>
          </a:lstStyle>
          <a:p>
            <a:fld id="{F7223DC6-3E60-45B8-B2AE-06A83D553D0F}" type="datetimeFigureOut">
              <a:rPr lang="en-US" altLang="en-US"/>
              <a:pPr/>
              <a:t>5/24/2018</a:t>
            </a:fld>
            <a:endParaRPr lang="en-US" alt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latin typeface="Arial" charset="0"/>
                <a:ea typeface="ＭＳ Ｐゴシック"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defRPr>
                <a:latin typeface="Arial" panose="020B0604020202020204" pitchFamily="34" charset="0"/>
              </a:defRPr>
            </a:lvl1pPr>
          </a:lstStyle>
          <a:p>
            <a:fld id="{B83D1583-0CA7-4D27-B92F-209C2497553F}" type="slidenum">
              <a:rPr lang="en-US" altLang="en-US"/>
              <a:pPr/>
              <a:t>‹#›</a:t>
            </a:fld>
            <a:endParaRPr lang="en-US" altLang="en-US"/>
          </a:p>
        </p:txBody>
      </p:sp>
    </p:spTree>
    <p:extLst>
      <p:ext uri="{BB962C8B-B14F-4D97-AF65-F5344CB8AC3E}">
        <p14:creationId xmlns:p14="http://schemas.microsoft.com/office/powerpoint/2010/main" val="15895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844368"/>
            <a:ext cx="4114800" cy="259686"/>
          </a:xfrm>
        </p:spPr>
        <p:txBody>
          <a:bodyPr anchor="b"/>
          <a:lstStyle>
            <a:lvl1pPr marL="0" indent="0">
              <a:lnSpc>
                <a:spcPct val="90000"/>
              </a:lnSpc>
              <a:spcBef>
                <a:spcPts val="0"/>
              </a:spcBef>
              <a:buNone/>
              <a:defRPr sz="1875"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153008"/>
          </a:xfrm>
        </p:spPr>
        <p:txBody>
          <a:bodyPr/>
          <a:lstStyle>
            <a:lvl1pPr marL="211328" indent="-211328">
              <a:defRPr sz="1725"/>
            </a:lvl1pPr>
            <a:lvl2pPr marL="421664" indent="-199422">
              <a:defRPr sz="1500"/>
            </a:lvl2pPr>
            <a:lvl3pPr marL="610172" indent="-182555">
              <a:defRPr sz="1350"/>
            </a:lvl3pPr>
            <a:lvl4pPr marL="787766" indent="-171642">
              <a:defRPr sz="1275"/>
            </a:lvl4pPr>
            <a:lvl5pPr marL="959408" indent="-154775">
              <a:defRPr sz="1275"/>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3" y="1844368"/>
            <a:ext cx="4117019" cy="259686"/>
          </a:xfrm>
        </p:spPr>
        <p:txBody>
          <a:bodyPr anchor="b"/>
          <a:lstStyle>
            <a:lvl1pPr marL="0" indent="0">
              <a:lnSpc>
                <a:spcPct val="90000"/>
              </a:lnSpc>
              <a:spcBef>
                <a:spcPts val="0"/>
              </a:spcBef>
              <a:buNone/>
              <a:defRPr sz="1875" b="1"/>
            </a:lvl1pPr>
            <a:lvl2pPr marL="342887" indent="0">
              <a:buNone/>
              <a:defRPr sz="1500" b="1"/>
            </a:lvl2pPr>
            <a:lvl3pPr marL="685772"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153008"/>
          </a:xfrm>
        </p:spPr>
        <p:txBody>
          <a:bodyPr/>
          <a:lstStyle>
            <a:lvl1pPr marL="222241" indent="-222241">
              <a:defRPr sz="1725"/>
            </a:lvl1pPr>
            <a:lvl2pPr marL="427616" indent="-205375">
              <a:defRPr sz="1500"/>
            </a:lvl2pPr>
            <a:lvl3pPr marL="616124" indent="-183548">
              <a:defRPr sz="1350"/>
            </a:lvl3pPr>
            <a:lvl4pPr marL="787766" indent="-177595">
              <a:defRPr sz="1275"/>
            </a:lvl4pPr>
            <a:lvl5pPr marL="959408" indent="-165689">
              <a:defRPr sz="1275"/>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482599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atin typeface="Arial" panose="020B0604020202020204" pitchFamily="34" charset="0"/>
              </a:defRPr>
            </a:lvl1pPr>
          </a:lstStyle>
          <a:p>
            <a:fld id="{0A57E622-580E-4C74-AF78-EABEFB4FA954}" type="datetimeFigureOut">
              <a:rPr lang="en-US" altLang="en-US"/>
              <a:pPr/>
              <a:t>5/24/2018</a:t>
            </a:fld>
            <a:endParaRPr lang="en-US" alt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Arial"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atin typeface="Arial" panose="020B0604020202020204" pitchFamily="34" charset="0"/>
              </a:defRPr>
            </a:lvl1pPr>
          </a:lstStyle>
          <a:p>
            <a:fld id="{F669C195-C18E-4D6C-AC37-7397C48EDC13}" type="slidenum">
              <a:rPr lang="en-US" altLang="en-US"/>
              <a:pPr/>
              <a:t>‹#›</a:t>
            </a:fld>
            <a:endParaRPr lang="en-US" altLang="en-US"/>
          </a:p>
        </p:txBody>
      </p:sp>
    </p:spTree>
    <p:extLst>
      <p:ext uri="{BB962C8B-B14F-4D97-AF65-F5344CB8AC3E}">
        <p14:creationId xmlns:p14="http://schemas.microsoft.com/office/powerpoint/2010/main" val="35369612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atin typeface="Arial" panose="020B0604020202020204" pitchFamily="34" charset="0"/>
              </a:defRPr>
            </a:lvl1pPr>
          </a:lstStyle>
          <a:p>
            <a:fld id="{134FD602-593B-4F3F-A203-4AA39CB4B1F1}" type="datetimeFigureOut">
              <a:rPr lang="en-US" altLang="en-US"/>
              <a:pPr/>
              <a:t>5/24/2018</a:t>
            </a:fld>
            <a:endParaRPr lang="en-US" alt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latin typeface="Arial" charset="0"/>
                <a:ea typeface="ＭＳ Ｐゴシック"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atin typeface="Arial" panose="020B0604020202020204" pitchFamily="34" charset="0"/>
              </a:defRPr>
            </a:lvl1pPr>
          </a:lstStyle>
          <a:p>
            <a:fld id="{65310282-177F-4FAE-ADEE-ED594A798714}" type="slidenum">
              <a:rPr lang="en-US" altLang="en-US"/>
              <a:pPr/>
              <a:t>‹#›</a:t>
            </a:fld>
            <a:endParaRPr lang="en-US" altLang="en-US"/>
          </a:p>
        </p:txBody>
      </p:sp>
    </p:spTree>
    <p:extLst>
      <p:ext uri="{BB962C8B-B14F-4D97-AF65-F5344CB8AC3E}">
        <p14:creationId xmlns:p14="http://schemas.microsoft.com/office/powerpoint/2010/main" val="19218244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9766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2016ConfRegSlide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110094" y="129580"/>
            <a:ext cx="5740715" cy="1288058"/>
          </a:xfrm>
        </p:spPr>
        <p:txBody>
          <a:bodyPr>
            <a:normAutofit/>
          </a:bodyPr>
          <a:lstStyle>
            <a:lvl1pPr algn="l">
              <a:defRPr sz="2700" b="1" i="0">
                <a:solidFill>
                  <a:srgbClr val="570432"/>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110094" y="1417638"/>
            <a:ext cx="5740714" cy="5440362"/>
          </a:xfrm>
        </p:spPr>
        <p:txBody>
          <a:bodyPr/>
          <a:lstStyle>
            <a:lvl1pPr>
              <a:defRPr sz="1950">
                <a:solidFill>
                  <a:srgbClr val="570432"/>
                </a:solidFill>
                <a:latin typeface="Arial Narrow"/>
                <a:cs typeface="Arial Narrow"/>
              </a:defRPr>
            </a:lvl1pPr>
            <a:lvl2pPr>
              <a:defRPr sz="1800">
                <a:solidFill>
                  <a:srgbClr val="570432"/>
                </a:solidFill>
                <a:latin typeface="Arial Narrow"/>
                <a:cs typeface="Arial Narrow"/>
              </a:defRPr>
            </a:lvl2pPr>
            <a:lvl3pPr>
              <a:defRPr sz="1500">
                <a:solidFill>
                  <a:srgbClr val="570432"/>
                </a:solidFill>
                <a:latin typeface="Arial Narrow"/>
                <a:cs typeface="Arial Narrow"/>
              </a:defRPr>
            </a:lvl3pPr>
            <a:lvl4pPr>
              <a:defRPr sz="1275">
                <a:solidFill>
                  <a:srgbClr val="570432"/>
                </a:solidFill>
                <a:latin typeface="Arial Narrow"/>
                <a:cs typeface="Arial Narrow"/>
              </a:defRPr>
            </a:lvl4pPr>
            <a:lvl5pPr>
              <a:defRPr sz="1050">
                <a:solidFill>
                  <a:srgbClr val="570432"/>
                </a:solidFill>
                <a:latin typeface="Arial Narrow"/>
                <a:cs typeface="Arial Narrow"/>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200" y="6376260"/>
            <a:ext cx="2133600" cy="365125"/>
          </a:xfrm>
        </p:spPr>
        <p:txBody>
          <a:bodyPr/>
          <a:lstStyle>
            <a:lvl1pPr algn="ctr">
              <a:defRPr b="1" i="0">
                <a:solidFill>
                  <a:schemeClr val="bg1"/>
                </a:solidFill>
                <a:latin typeface="Arial Narrow"/>
                <a:cs typeface="Arial Narrow"/>
              </a:defRPr>
            </a:lvl1pPr>
          </a:lstStyle>
          <a:p>
            <a:fld id="{D70DF96E-2611-F74A-9260-21561644E9D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876638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5675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731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156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0842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663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913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952710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036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1167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3939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2976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Freeform 1"/>
          <p:cNvSpPr>
            <a:spLocks/>
          </p:cNvSpPr>
          <p:nvPr/>
        </p:nvSpPr>
        <p:spPr bwMode="auto">
          <a:xfrm>
            <a:off x="500064" y="5945195"/>
            <a:ext cx="4940300" cy="9207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685800">
              <a:defRPr/>
            </a:pPr>
            <a:endParaRPr lang="en-US" sz="1350" dirty="0">
              <a:solidFill>
                <a:prstClr val="black"/>
              </a:solidFill>
              <a:cs typeface="Arial" pitchFamily="34" charset="0"/>
            </a:endParaRPr>
          </a:p>
        </p:txBody>
      </p:sp>
      <p:sp>
        <p:nvSpPr>
          <p:cNvPr id="3" name="Freeform 11"/>
          <p:cNvSpPr>
            <a:spLocks/>
          </p:cNvSpPr>
          <p:nvPr/>
        </p:nvSpPr>
        <p:spPr bwMode="auto">
          <a:xfrm>
            <a:off x="485776" y="5938839"/>
            <a:ext cx="3690938" cy="933451"/>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685800">
              <a:defRPr/>
            </a:pPr>
            <a:endParaRPr lang="en-US" sz="1350" dirty="0">
              <a:solidFill>
                <a:prstClr val="black"/>
              </a:solidFill>
              <a:cs typeface="Arial" pitchFamily="34" charset="0"/>
            </a:endParaRPr>
          </a:p>
        </p:txBody>
      </p:sp>
      <p:sp>
        <p:nvSpPr>
          <p:cNvPr id="4" name="Right Triangle 3"/>
          <p:cNvSpPr>
            <a:spLocks/>
          </p:cNvSpPr>
          <p:nvPr/>
        </p:nvSpPr>
        <p:spPr bwMode="auto">
          <a:xfrm>
            <a:off x="-6042" y="5791255"/>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685800">
              <a:defRPr/>
            </a:pPr>
            <a:endParaRPr lang="en-US" sz="1350" dirty="0">
              <a:solidFill>
                <a:prstClr val="white"/>
              </a:solidFill>
            </a:endParaRPr>
          </a:p>
        </p:txBody>
      </p:sp>
      <p:cxnSp>
        <p:nvCxnSpPr>
          <p:cNvPr id="5" name="Straight Connector 4"/>
          <p:cNvCxnSpPr/>
          <p:nvPr/>
        </p:nvCxnSpPr>
        <p:spPr>
          <a:xfrm>
            <a:off x="-9237" y="5797076"/>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0" y="6356354"/>
            <a:ext cx="2895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10" name="Slide Number Placeholder 4"/>
          <p:cNvSpPr>
            <a:spLocks noGrp="1"/>
          </p:cNvSpPr>
          <p:nvPr>
            <p:ph type="sldNum" sz="quarter" idx="11"/>
          </p:nvPr>
        </p:nvSpPr>
        <p:spPr>
          <a:xfrm>
            <a:off x="6553200" y="6356354"/>
            <a:ext cx="2133600" cy="365125"/>
          </a:xfrm>
          <a:prstGeom prst="rect">
            <a:avLst/>
          </a:prstGeom>
        </p:spPr>
        <p:txBody>
          <a:bodyPr/>
          <a:lstStyle>
            <a:lvl1pPr>
              <a:defRPr smtClean="0"/>
            </a:lvl1pPr>
          </a:lstStyle>
          <a:p>
            <a:pPr>
              <a:defRPr/>
            </a:pPr>
            <a:fld id="{BC5D18A1-544A-4AC4-918E-07B056BBB0A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3373539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6C5678-EE20-4FA5-88E2-6E0BD67A2E26}" type="datetime1">
              <a:rPr lang="en-US" smtClean="0">
                <a:solidFill>
                  <a:prstClr val="black">
                    <a:tint val="75000"/>
                  </a:prstClr>
                </a:solidFill>
              </a:rPr>
              <a:pPr/>
              <a:t>5/24/2018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Footer Text</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882374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1D738E-8962-435F-8C43-147B8DD7E819}"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93864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4726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4CF3C7-6809-4F39-BD67-A75817BDDE0A}"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531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EAEB24-CE78-465C-A726-91D0868FA48F}" type="datetime1">
              <a:rPr lang="en-US" smtClean="0">
                <a:solidFill>
                  <a:prstClr val="black">
                    <a:tint val="75000"/>
                  </a:prstClr>
                </a:solidFill>
              </a:rPr>
              <a:pPr/>
              <a:t>5/24/2018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1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943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BAADF0-1749-4E8B-9691-B44A5F8C0895}" type="datetime1">
              <a:rPr lang="en-US" smtClean="0">
                <a:solidFill>
                  <a:prstClr val="black">
                    <a:tint val="75000"/>
                  </a:prstClr>
                </a:solidFill>
              </a:rPr>
              <a:pPr/>
              <a:t>5/24/2018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Footer Text</a:t>
            </a:r>
          </a:p>
        </p:txBody>
      </p:sp>
      <p:sp>
        <p:nvSpPr>
          <p:cNvPr id="5" name="Slide Number Placeholder 4"/>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3387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solidFill>
                  <a:prstClr val="black">
                    <a:tint val="75000"/>
                  </a:prstClr>
                </a:solidFill>
              </a:rPr>
              <a:pPr/>
              <a:t>5/24/2018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Footer Text</a:t>
            </a:r>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1416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5748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3650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B39-B140-43FE-96DB-472A2B59CE7C}"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7585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00BB2-27C5-458B-ABCE-839C88CF47CE}" type="datetime1">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849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Freeform 1"/>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dirty="0">
              <a:solidFill>
                <a:prstClr val="black"/>
              </a:solidFill>
              <a:cs typeface="Arial" pitchFamily="34" charset="0"/>
            </a:endParaRPr>
          </a:p>
        </p:txBody>
      </p:sp>
      <p:sp>
        <p:nvSpPr>
          <p:cNvPr id="3"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914400">
              <a:defRPr/>
            </a:pPr>
            <a:endParaRPr lang="en-US" dirty="0">
              <a:solidFill>
                <a:prstClr val="black"/>
              </a:solidFill>
              <a:cs typeface="Arial" pitchFamily="34" charset="0"/>
            </a:endParaRPr>
          </a:p>
        </p:txBody>
      </p:sp>
      <p:sp>
        <p:nvSpPr>
          <p:cNvPr id="4" name="Right Triangle 3"/>
          <p:cNvSpPr>
            <a:spLocks/>
          </p:cNvSpPr>
          <p:nvPr/>
        </p:nvSpPr>
        <p:spPr bwMode="auto">
          <a:xfrm>
            <a:off x="-6042"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cxnSp>
        <p:nvCxnSpPr>
          <p:cNvPr id="5" name="Straight Connector 4"/>
          <p:cNvCxnSpPr/>
          <p:nvPr/>
        </p:nvCxnSpPr>
        <p:spPr>
          <a:xfrm>
            <a:off x="-9237" y="579706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dirty="0">
              <a:solidFill>
                <a:prstClr val="black">
                  <a:tint val="75000"/>
                </a:prstClr>
              </a:solidFill>
            </a:endParaRPr>
          </a:p>
        </p:txBody>
      </p:sp>
      <p:sp>
        <p:nvSpPr>
          <p:cNvPr id="10" name="Slide Number Placeholder 4"/>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BC5D18A1-544A-4AC4-918E-07B056BBB0A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8170748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Freeform 3"/>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dirty="0">
              <a:solidFill>
                <a:prstClr val="black"/>
              </a:solidFill>
              <a:cs typeface="Arial" pitchFamily="34" charset="0"/>
            </a:endParaRPr>
          </a:p>
        </p:txBody>
      </p:sp>
      <p:sp>
        <p:nvSpPr>
          <p:cNvPr id="5"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914400">
              <a:defRPr/>
            </a:pPr>
            <a:endParaRPr lang="en-US" dirty="0">
              <a:solidFill>
                <a:prstClr val="black"/>
              </a:solidFill>
              <a:cs typeface="Arial" pitchFamily="34" charset="0"/>
            </a:endParaRPr>
          </a:p>
        </p:txBody>
      </p:sp>
      <p:sp>
        <p:nvSpPr>
          <p:cNvPr id="6" name="Right Triangle 5"/>
          <p:cNvSpPr>
            <a:spLocks/>
          </p:cNvSpPr>
          <p:nvPr/>
        </p:nvSpPr>
        <p:spPr bwMode="auto">
          <a:xfrm>
            <a:off x="-6042"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cxnSp>
        <p:nvCxnSpPr>
          <p:cNvPr id="7" name="Straight Connector 6"/>
          <p:cNvCxnSpPr/>
          <p:nvPr/>
        </p:nvCxnSpPr>
        <p:spPr>
          <a:xfrm>
            <a:off x="-9237" y="579706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Rectangle 4"/>
          <p:cNvSpPr>
            <a:spLocks noChangeArrowheads="1"/>
          </p:cNvSpPr>
          <p:nvPr userDrawn="1"/>
        </p:nvSpPr>
        <p:spPr bwMode="auto">
          <a:xfrm>
            <a:off x="7475538" y="6540500"/>
            <a:ext cx="1274762" cy="292100"/>
          </a:xfrm>
          <a:prstGeom prst="rect">
            <a:avLst/>
          </a:prstGeom>
          <a:noFill/>
          <a:ln>
            <a:noFill/>
          </a:ln>
          <a:extLst/>
        </p:spPr>
        <p:txBody>
          <a:bodyPr/>
          <a:lstStyle/>
          <a:p>
            <a:pPr defTabSz="914400">
              <a:spcBef>
                <a:spcPct val="20000"/>
              </a:spcBef>
              <a:defRPr/>
            </a:pPr>
            <a:r>
              <a:rPr lang="en-US" sz="1000" dirty="0">
                <a:solidFill>
                  <a:prstClr val="white"/>
                </a:solidFill>
                <a:cs typeface="Arial" pitchFamily="34" charset="0"/>
              </a:rPr>
              <a:t> </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21"/>
          <p:cNvSpPr>
            <a:spLocks noGrp="1"/>
          </p:cNvSpPr>
          <p:nvPr>
            <p:ph type="ftr" sz="quarter" idx="10"/>
          </p:nvPr>
        </p:nvSpPr>
        <p:spPr>
          <a:xfrm>
            <a:off x="139700" y="6408738"/>
            <a:ext cx="6527800" cy="365125"/>
          </a:xfrm>
        </p:spPr>
        <p:txBody>
          <a:bodyPr/>
          <a:lstStyle>
            <a:lvl1pPr algn="l">
              <a:defRPr dirty="0" smtClean="0"/>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186554140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Freeform 1"/>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en-US" dirty="0">
              <a:solidFill>
                <a:prstClr val="black"/>
              </a:solidFill>
              <a:cs typeface="Arial" pitchFamily="34" charset="0"/>
            </a:endParaRPr>
          </a:p>
        </p:txBody>
      </p:sp>
      <p:sp>
        <p:nvSpPr>
          <p:cNvPr id="3"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a:ln>
            <a:noFill/>
          </a:ln>
          <a:extLst/>
        </p:spPr>
        <p:txBody>
          <a:bodyPr/>
          <a:lstStyle/>
          <a:p>
            <a:pPr defTabSz="914400">
              <a:defRPr/>
            </a:pPr>
            <a:endParaRPr lang="en-US" dirty="0">
              <a:solidFill>
                <a:prstClr val="black"/>
              </a:solidFill>
              <a:cs typeface="Arial" pitchFamily="34" charset="0"/>
            </a:endParaRPr>
          </a:p>
        </p:txBody>
      </p:sp>
      <p:sp>
        <p:nvSpPr>
          <p:cNvPr id="4" name="Right Triangle 3"/>
          <p:cNvSpPr>
            <a:spLocks/>
          </p:cNvSpPr>
          <p:nvPr/>
        </p:nvSpPr>
        <p:spPr bwMode="auto">
          <a:xfrm>
            <a:off x="-6042" y="5791253"/>
            <a:ext cx="3402314" cy="1080868"/>
          </a:xfrm>
          <a:prstGeom prst="rtTriangle">
            <a:avLst/>
          </a:prstGeom>
          <a:solidFill>
            <a:srgbClr val="0099CC"/>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cxnSp>
        <p:nvCxnSpPr>
          <p:cNvPr id="5" name="Straight Connector 4"/>
          <p:cNvCxnSpPr/>
          <p:nvPr/>
        </p:nvCxnSpPr>
        <p:spPr>
          <a:xfrm>
            <a:off x="-9237" y="5797069"/>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Footer Placeholder 3"/>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10" name="Slide Number Placeholder 4"/>
          <p:cNvSpPr>
            <a:spLocks noGrp="1"/>
          </p:cNvSpPr>
          <p:nvPr>
            <p:ph type="sldNum" sz="quarter" idx="11"/>
          </p:nvPr>
        </p:nvSpPr>
        <p:spPr/>
        <p:txBody>
          <a:bodyPr/>
          <a:lstStyle>
            <a:lvl1pPr>
              <a:defRPr smtClean="0"/>
            </a:lvl1pPr>
          </a:lstStyle>
          <a:p>
            <a:pPr>
              <a:defRPr/>
            </a:pPr>
            <a:fld id="{BC5D18A1-544A-4AC4-918E-07B056BBB0A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003322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 name="Table Placeholder 3"/>
          <p:cNvSpPr>
            <a:spLocks noGrp="1"/>
          </p:cNvSpPr>
          <p:nvPr>
            <p:ph type="tbl" sz="quarter" idx="10"/>
          </p:nvPr>
        </p:nvSpPr>
        <p:spPr>
          <a:xfrm>
            <a:off x="457200" y="1624013"/>
            <a:ext cx="8229600" cy="4675187"/>
          </a:xfrm>
          <a:prstGeom prst="rect">
            <a:avLst/>
          </a:prstGeom>
        </p:spPr>
        <p:txBody>
          <a:bodyPr vert="horz"/>
          <a:lstStyle/>
          <a:p>
            <a:endParaRPr lang="en-US" dirty="0"/>
          </a:p>
        </p:txBody>
      </p:sp>
      <p:sp>
        <p:nvSpPr>
          <p:cNvPr id="5" name="Title 8"/>
          <p:cNvSpPr>
            <a:spLocks noGrp="1"/>
          </p:cNvSpPr>
          <p:nvPr>
            <p:ph type="title"/>
          </p:nvPr>
        </p:nvSpPr>
        <p:spPr>
          <a:xfrm>
            <a:off x="457200" y="110762"/>
            <a:ext cx="8229600" cy="1011624"/>
          </a:xfrm>
          <a:prstGeom prst="rect">
            <a:avLst/>
          </a:prstGeom>
        </p:spPr>
        <p:txBody>
          <a:bodyPr vert="horz" lIns="0" tIns="0" rIns="0" bIns="0" anchor="b" anchorCtr="0"/>
          <a:lstStyle>
            <a:lvl1pPr algn="l">
              <a:lnSpc>
                <a:spcPts val="3400"/>
              </a:lnSpc>
              <a:defRPr sz="3400" b="1" i="0">
                <a:solidFill>
                  <a:srgbClr val="FFFFFF"/>
                </a:solidFill>
                <a:latin typeface="Calibri"/>
                <a:cs typeface="Calibri"/>
              </a:defRPr>
            </a:lvl1pPr>
          </a:lstStyle>
          <a:p>
            <a:r>
              <a:rPr lang="en-US" dirty="0"/>
              <a:t>Click to edit Master title style</a:t>
            </a:r>
          </a:p>
        </p:txBody>
      </p:sp>
      <p:sp>
        <p:nvSpPr>
          <p:cNvPr id="2" name="Slide Number Placeholder 1"/>
          <p:cNvSpPr>
            <a:spLocks noGrp="1"/>
          </p:cNvSpPr>
          <p:nvPr>
            <p:ph type="sldNum" sz="quarter" idx="11"/>
          </p:nvPr>
        </p:nvSpPr>
        <p:spPr/>
        <p:txBody>
          <a:bodyPr/>
          <a:lstStyle/>
          <a:p>
            <a:fld id="{7395DFC8-0640-BF4D-B823-8D68C42E818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7393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44315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824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2016ConfRegSlideTemplat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110093" y="129580"/>
            <a:ext cx="5740715" cy="1288058"/>
          </a:xfrm>
        </p:spPr>
        <p:txBody>
          <a:bodyPr>
            <a:normAutofit/>
          </a:bodyPr>
          <a:lstStyle>
            <a:lvl1pPr algn="l">
              <a:defRPr sz="3600" b="1" i="0">
                <a:solidFill>
                  <a:srgbClr val="570432"/>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110094" y="1417638"/>
            <a:ext cx="5740714" cy="5440362"/>
          </a:xfrm>
        </p:spPr>
        <p:txBody>
          <a:bodyPr/>
          <a:lstStyle>
            <a:lvl1pPr>
              <a:defRPr sz="2600">
                <a:solidFill>
                  <a:srgbClr val="570432"/>
                </a:solidFill>
                <a:latin typeface="Arial Narrow"/>
                <a:cs typeface="Arial Narrow"/>
              </a:defRPr>
            </a:lvl1pPr>
            <a:lvl2pPr>
              <a:defRPr sz="2400">
                <a:solidFill>
                  <a:srgbClr val="570432"/>
                </a:solidFill>
                <a:latin typeface="Arial Narrow"/>
                <a:cs typeface="Arial Narrow"/>
              </a:defRPr>
            </a:lvl2pPr>
            <a:lvl3pPr>
              <a:defRPr sz="2000">
                <a:solidFill>
                  <a:srgbClr val="570432"/>
                </a:solidFill>
                <a:latin typeface="Arial Narrow"/>
                <a:cs typeface="Arial Narrow"/>
              </a:defRPr>
            </a:lvl3pPr>
            <a:lvl4pPr>
              <a:defRPr sz="1700">
                <a:solidFill>
                  <a:srgbClr val="570432"/>
                </a:solidFill>
                <a:latin typeface="Arial Narrow"/>
                <a:cs typeface="Arial Narrow"/>
              </a:defRPr>
            </a:lvl4pPr>
            <a:lvl5pPr>
              <a:defRPr sz="1400">
                <a:solidFill>
                  <a:srgbClr val="570432"/>
                </a:solidFill>
                <a:latin typeface="Arial Narrow"/>
                <a:cs typeface="Arial Narrow"/>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200" y="6376258"/>
            <a:ext cx="2133600" cy="365125"/>
          </a:xfrm>
        </p:spPr>
        <p:txBody>
          <a:bodyPr/>
          <a:lstStyle>
            <a:lvl1pPr algn="ctr">
              <a:defRPr b="1" i="0">
                <a:solidFill>
                  <a:schemeClr val="bg1"/>
                </a:solidFill>
                <a:latin typeface="Arial Narrow"/>
                <a:cs typeface="Arial Narrow"/>
              </a:defRPr>
            </a:lvl1pPr>
          </a:lstStyle>
          <a:p>
            <a:fld id="{D70DF96E-2611-F74A-9260-21561644E9D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029299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1085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610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4079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1552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252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410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3885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691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0.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12.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image" Target="../media/image1.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theme" Target="../theme/theme12.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image" Target="../media/image3.png"/><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image" Target="../media/image2.png"/><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3.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4.jpe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theme" Target="../theme/theme7.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theme" Target="../theme/theme9.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92"/>
            <a:ext cx="8382000" cy="4985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9"/>
            <a:ext cx="8382000" cy="1601977"/>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68720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transition>
    <p:fade/>
  </p:transition>
  <p:txStyles>
    <p:titleStyle>
      <a:lvl1pPr algn="l" defTabSz="685772" rtl="0" eaLnBrk="1" latinLnBrk="0" hangingPunct="1">
        <a:lnSpc>
          <a:spcPct val="90000"/>
        </a:lnSpc>
        <a:spcBef>
          <a:spcPct val="0"/>
        </a:spcBef>
        <a:buNone/>
        <a:defRPr lang="en-US" sz="3600" b="0" kern="1200" cap="none" spc="-113"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297656" indent="-297656" algn="l" defTabSz="685772" rtl="0" eaLnBrk="1" latinLnBrk="0" hangingPunct="1">
        <a:lnSpc>
          <a:spcPct val="90000"/>
        </a:lnSpc>
        <a:spcBef>
          <a:spcPct val="20000"/>
        </a:spcBef>
        <a:buFontTx/>
        <a:buBlip>
          <a:blip r:embed="rId18"/>
        </a:buBlip>
        <a:defRPr sz="2400" kern="1200">
          <a:solidFill>
            <a:schemeClr val="tx1"/>
          </a:solidFill>
          <a:latin typeface="+mn-lt"/>
          <a:ea typeface="+mn-ea"/>
          <a:cs typeface="+mn-cs"/>
        </a:defRPr>
      </a:lvl1pPr>
      <a:lvl2pPr marL="685800" indent="-297656" algn="l" defTabSz="685772" rtl="0" eaLnBrk="1" latinLnBrk="0" hangingPunct="1">
        <a:lnSpc>
          <a:spcPct val="90000"/>
        </a:lnSpc>
        <a:spcBef>
          <a:spcPct val="20000"/>
        </a:spcBef>
        <a:buFontTx/>
        <a:buBlip>
          <a:blip r:embed="rId19"/>
        </a:buBlip>
        <a:defRPr sz="2100" kern="1200">
          <a:solidFill>
            <a:schemeClr val="tx1"/>
          </a:solidFill>
          <a:latin typeface="+mn-lt"/>
          <a:ea typeface="+mn-ea"/>
          <a:cs typeface="+mn-cs"/>
        </a:defRPr>
      </a:lvl2pPr>
      <a:lvl3pPr marL="944166" indent="-258366" algn="l" defTabSz="685772" rtl="0" eaLnBrk="1" latinLnBrk="0" hangingPunct="1">
        <a:lnSpc>
          <a:spcPct val="90000"/>
        </a:lnSpc>
        <a:spcBef>
          <a:spcPct val="20000"/>
        </a:spcBef>
        <a:buFontTx/>
        <a:buBlip>
          <a:blip r:embed="rId19"/>
        </a:buBlip>
        <a:defRPr sz="1800" kern="1200">
          <a:solidFill>
            <a:schemeClr val="tx1"/>
          </a:solidFill>
          <a:latin typeface="+mn-lt"/>
          <a:ea typeface="+mn-ea"/>
          <a:cs typeface="+mn-cs"/>
        </a:defRPr>
      </a:lvl3pPr>
      <a:lvl4pPr marL="1203722" indent="-259556" algn="l" defTabSz="685772" rtl="0" eaLnBrk="1" latinLnBrk="0" hangingPunct="1">
        <a:lnSpc>
          <a:spcPct val="90000"/>
        </a:lnSpc>
        <a:spcBef>
          <a:spcPct val="20000"/>
        </a:spcBef>
        <a:buFontTx/>
        <a:buBlip>
          <a:blip r:embed="rId19"/>
        </a:buBlip>
        <a:defRPr sz="1800" kern="1200">
          <a:solidFill>
            <a:schemeClr val="tx1"/>
          </a:solidFill>
          <a:latin typeface="+mn-lt"/>
          <a:ea typeface="+mn-ea"/>
          <a:cs typeface="+mn-cs"/>
        </a:defRPr>
      </a:lvl4pPr>
      <a:lvl5pPr marL="1456135" indent="-252413" algn="l" defTabSz="685772" rtl="0" eaLnBrk="1" latinLnBrk="0" hangingPunct="1">
        <a:lnSpc>
          <a:spcPct val="90000"/>
        </a:lnSpc>
        <a:spcBef>
          <a:spcPct val="20000"/>
        </a:spcBef>
        <a:buFontTx/>
        <a:buBlip>
          <a:blip r:embed="rId19"/>
        </a:buBlip>
        <a:defRPr sz="1800" kern="1200">
          <a:solidFill>
            <a:schemeClr val="tx1"/>
          </a:solidFill>
          <a:latin typeface="+mn-lt"/>
          <a:ea typeface="+mn-ea"/>
          <a:cs typeface="+mn-cs"/>
        </a:defRPr>
      </a:lvl5pPr>
      <a:lvl6pPr marL="1885874"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1"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7"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34" indent="-171443" algn="l" defTabSz="68577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2" rtl="0" eaLnBrk="1" latinLnBrk="0" hangingPunct="1">
        <a:defRPr sz="1350" kern="1200">
          <a:solidFill>
            <a:schemeClr val="tx1"/>
          </a:solidFill>
          <a:latin typeface="+mn-lt"/>
          <a:ea typeface="+mn-ea"/>
          <a:cs typeface="+mn-cs"/>
        </a:defRPr>
      </a:lvl1pPr>
      <a:lvl2pPr marL="342887" algn="l" defTabSz="685772" rtl="0" eaLnBrk="1" latinLnBrk="0" hangingPunct="1">
        <a:defRPr sz="1350" kern="1200">
          <a:solidFill>
            <a:schemeClr val="tx1"/>
          </a:solidFill>
          <a:latin typeface="+mn-lt"/>
          <a:ea typeface="+mn-ea"/>
          <a:cs typeface="+mn-cs"/>
        </a:defRPr>
      </a:lvl2pPr>
      <a:lvl3pPr marL="685772" algn="l" defTabSz="685772" rtl="0" eaLnBrk="1" latinLnBrk="0" hangingPunct="1">
        <a:defRPr sz="1350" kern="1200">
          <a:solidFill>
            <a:schemeClr val="tx1"/>
          </a:solidFill>
          <a:latin typeface="+mn-lt"/>
          <a:ea typeface="+mn-ea"/>
          <a:cs typeface="+mn-cs"/>
        </a:defRPr>
      </a:lvl3pPr>
      <a:lvl4pPr marL="1028659" algn="l" defTabSz="685772" rtl="0" eaLnBrk="1" latinLnBrk="0" hangingPunct="1">
        <a:defRPr sz="1350" kern="1200">
          <a:solidFill>
            <a:schemeClr val="tx1"/>
          </a:solidFill>
          <a:latin typeface="+mn-lt"/>
          <a:ea typeface="+mn-ea"/>
          <a:cs typeface="+mn-cs"/>
        </a:defRPr>
      </a:lvl4pPr>
      <a:lvl5pPr marL="1371545" algn="l" defTabSz="685772" rtl="0" eaLnBrk="1" latinLnBrk="0" hangingPunct="1">
        <a:defRPr sz="1350" kern="1200">
          <a:solidFill>
            <a:schemeClr val="tx1"/>
          </a:solidFill>
          <a:latin typeface="+mn-lt"/>
          <a:ea typeface="+mn-ea"/>
          <a:cs typeface="+mn-cs"/>
        </a:defRPr>
      </a:lvl5pPr>
      <a:lvl6pPr marL="1714432" algn="l" defTabSz="685772" rtl="0" eaLnBrk="1" latinLnBrk="0" hangingPunct="1">
        <a:defRPr sz="1350" kern="1200">
          <a:solidFill>
            <a:schemeClr val="tx1"/>
          </a:solidFill>
          <a:latin typeface="+mn-lt"/>
          <a:ea typeface="+mn-ea"/>
          <a:cs typeface="+mn-cs"/>
        </a:defRPr>
      </a:lvl6pPr>
      <a:lvl7pPr marL="2057318" algn="l" defTabSz="685772" rtl="0" eaLnBrk="1" latinLnBrk="0" hangingPunct="1">
        <a:defRPr sz="1350" kern="1200">
          <a:solidFill>
            <a:schemeClr val="tx1"/>
          </a:solidFill>
          <a:latin typeface="+mn-lt"/>
          <a:ea typeface="+mn-ea"/>
          <a:cs typeface="+mn-cs"/>
        </a:defRPr>
      </a:lvl7pPr>
      <a:lvl8pPr marL="2400204" algn="l" defTabSz="685772" rtl="0" eaLnBrk="1" latinLnBrk="0" hangingPunct="1">
        <a:defRPr sz="1350" kern="1200">
          <a:solidFill>
            <a:schemeClr val="tx1"/>
          </a:solidFill>
          <a:latin typeface="+mn-lt"/>
          <a:ea typeface="+mn-ea"/>
          <a:cs typeface="+mn-cs"/>
        </a:defRPr>
      </a:lvl8pPr>
      <a:lvl9pPr marL="2743091" algn="l" defTabSz="685772"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lIns="129756" tIns="64879" rIns="129756" bIns="64879"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lIns="129756" tIns="64879" rIns="129756" bIns="64879">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1" y="6248444"/>
            <a:ext cx="2667000" cy="365125"/>
          </a:xfrm>
          <a:prstGeom prst="rect">
            <a:avLst/>
          </a:prstGeom>
        </p:spPr>
        <p:txBody>
          <a:bodyPr vert="horz" lIns="129756" tIns="64879" rIns="129756" bIns="64879" anchor="ctr" anchorCtr="0"/>
          <a:lstStyle>
            <a:lvl1pPr algn="l" eaLnBrk="1" latinLnBrk="0" hangingPunct="1">
              <a:defRPr kumimoji="0" sz="1406">
                <a:solidFill>
                  <a:schemeClr val="tx2"/>
                </a:solidFill>
              </a:defRPr>
            </a:lvl1pPr>
          </a:lstStyle>
          <a:p>
            <a:fld id="{23A271A1-F6D6-438B-A432-4747EE7ECD40}" type="datetimeFigureOut">
              <a:rPr lang="en-US" smtClean="0"/>
              <a:pPr/>
              <a:t>5/24/2018</a:t>
            </a:fld>
            <a:endParaRPr lang="en-US" sz="1406" dirty="0">
              <a:solidFill>
                <a:schemeClr val="tx2"/>
              </a:solidFill>
            </a:endParaRPr>
          </a:p>
        </p:txBody>
      </p:sp>
      <p:sp>
        <p:nvSpPr>
          <p:cNvPr id="3" name="Footer Placeholder 2"/>
          <p:cNvSpPr>
            <a:spLocks noGrp="1"/>
          </p:cNvSpPr>
          <p:nvPr>
            <p:ph type="ftr" sz="quarter" idx="3"/>
          </p:nvPr>
        </p:nvSpPr>
        <p:spPr>
          <a:xfrm>
            <a:off x="609644" y="6248250"/>
            <a:ext cx="5421083" cy="365125"/>
          </a:xfrm>
          <a:prstGeom prst="rect">
            <a:avLst/>
          </a:prstGeom>
        </p:spPr>
        <p:txBody>
          <a:bodyPr vert="horz" lIns="129756" tIns="64879" rIns="129756" bIns="64879" anchor="ctr"/>
          <a:lstStyle>
            <a:lvl1pPr algn="r" eaLnBrk="1" latinLnBrk="0" hangingPunct="1">
              <a:defRPr kumimoji="0" sz="1406">
                <a:solidFill>
                  <a:schemeClr val="tx2"/>
                </a:solidFill>
              </a:defRPr>
            </a:lvl1pPr>
          </a:lstStyle>
          <a:p>
            <a:pPr algn="r" eaLnBrk="1" latinLnBrk="0" hangingPunct="1"/>
            <a:endParaRPr kumimoji="0" lang="en-US" sz="1406" dirty="0">
              <a:solidFill>
                <a:schemeClr val="tx2"/>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235" tIns="45618" rIns="91235" bIns="45618" anchor="ctr"/>
          <a:lstStyle/>
          <a:p>
            <a:pPr algn="ctr" eaLnBrk="1" latinLnBrk="0" hangingPunct="1"/>
            <a:endParaRPr kumimoji="0" lang="en-US" sz="1266"/>
          </a:p>
        </p:txBody>
      </p:sp>
      <p:sp>
        <p:nvSpPr>
          <p:cNvPr id="23" name="Slide Number Placeholder 22"/>
          <p:cNvSpPr>
            <a:spLocks noGrp="1"/>
          </p:cNvSpPr>
          <p:nvPr>
            <p:ph type="sldNum" sz="quarter" idx="4"/>
          </p:nvPr>
        </p:nvSpPr>
        <p:spPr>
          <a:xfrm>
            <a:off x="0" y="1272223"/>
            <a:ext cx="533400" cy="244476"/>
          </a:xfrm>
          <a:prstGeom prst="rect">
            <a:avLst/>
          </a:prstGeom>
        </p:spPr>
        <p:txBody>
          <a:bodyPr vert="horz" lIns="129756" tIns="64879" rIns="129756" bIns="64879" anchor="ctr" anchorCtr="0">
            <a:normAutofit/>
          </a:bodyPr>
          <a:lstStyle>
            <a:lvl1pPr algn="ctr" eaLnBrk="1" latinLnBrk="0" hangingPunct="1">
              <a:defRPr kumimoji="0" sz="1406" b="1">
                <a:solidFill>
                  <a:srgbClr val="FFFFFF"/>
                </a:solidFill>
              </a:defRPr>
            </a:lvl1pPr>
          </a:lstStyle>
          <a:p>
            <a:pPr algn="ctr" eaLnBrk="1" latinLnBrk="0" hangingPunct="1"/>
            <a:fld id="{F0C94032-CD4C-4C25-B0C2-CEC720522D92}" type="slidenum">
              <a:rPr kumimoji="0" lang="en-US" smtClean="0"/>
              <a:pPr algn="ctr" eaLnBrk="1" latinLnBrk="0" hangingPunct="1"/>
              <a:t>‹#›</a:t>
            </a:fld>
            <a:endParaRPr kumimoji="0" lang="en-US" sz="1406" b="1" dirty="0">
              <a:solidFill>
                <a:srgbClr val="FFFFFF"/>
              </a:solidFill>
            </a:endParaRPr>
          </a:p>
        </p:txBody>
      </p:sp>
    </p:spTree>
    <p:extLst>
      <p:ext uri="{BB962C8B-B14F-4D97-AF65-F5344CB8AC3E}">
        <p14:creationId xmlns:p14="http://schemas.microsoft.com/office/powerpoint/2010/main" val="3702113130"/>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eaLnBrk="1" latinLnBrk="0" hangingPunct="1">
        <a:spcBef>
          <a:spcPct val="0"/>
        </a:spcBef>
        <a:buNone/>
        <a:defRPr kumimoji="0" sz="4430" kern="1200">
          <a:solidFill>
            <a:schemeClr val="tx2"/>
          </a:solidFill>
          <a:latin typeface="+mj-lt"/>
          <a:ea typeface="+mj-ea"/>
          <a:cs typeface="+mj-cs"/>
        </a:defRPr>
      </a:lvl1pPr>
    </p:titleStyle>
    <p:bodyStyle>
      <a:lvl1pPr marL="319311" indent="-319311" algn="l" rtl="0" eaLnBrk="1" latinLnBrk="0" hangingPunct="1">
        <a:spcBef>
          <a:spcPts val="700"/>
        </a:spcBef>
        <a:buClr>
          <a:schemeClr val="accent2"/>
        </a:buClr>
        <a:buSzPct val="60000"/>
        <a:buFont typeface="Wingdings"/>
        <a:buChar char=""/>
        <a:defRPr kumimoji="0" sz="2883" kern="1200">
          <a:solidFill>
            <a:schemeClr val="tx1"/>
          </a:solidFill>
          <a:latin typeface="+mn-lt"/>
          <a:ea typeface="+mn-ea"/>
          <a:cs typeface="+mn-cs"/>
        </a:defRPr>
      </a:lvl1pPr>
      <a:lvl2pPr marL="638632" indent="-273704" algn="l" rtl="0" eaLnBrk="1" latinLnBrk="0" hangingPunct="1">
        <a:spcBef>
          <a:spcPts val="550"/>
        </a:spcBef>
        <a:buClr>
          <a:schemeClr val="accent1"/>
        </a:buClr>
        <a:buSzPct val="70000"/>
        <a:buFont typeface="Wingdings 2"/>
        <a:buChar char=""/>
        <a:defRPr kumimoji="0" sz="2601" kern="1200">
          <a:solidFill>
            <a:schemeClr val="tx1"/>
          </a:solidFill>
          <a:latin typeface="+mn-lt"/>
          <a:ea typeface="+mn-ea"/>
          <a:cs typeface="+mn-cs"/>
        </a:defRPr>
      </a:lvl2pPr>
      <a:lvl3pPr marL="912339" indent="-228079" algn="l" rtl="0" eaLnBrk="1" latinLnBrk="0" hangingPunct="1">
        <a:spcBef>
          <a:spcPts val="500"/>
        </a:spcBef>
        <a:buClr>
          <a:schemeClr val="accent2"/>
        </a:buClr>
        <a:buSzPct val="75000"/>
        <a:buFont typeface="Wingdings"/>
        <a:buChar char=""/>
        <a:defRPr kumimoji="0" sz="2320" kern="1200">
          <a:solidFill>
            <a:schemeClr val="tx1"/>
          </a:solidFill>
          <a:latin typeface="+mn-lt"/>
          <a:ea typeface="+mn-ea"/>
          <a:cs typeface="+mn-cs"/>
        </a:defRPr>
      </a:lvl3pPr>
      <a:lvl4pPr marL="1368520" indent="-228079" algn="l" rtl="0" eaLnBrk="1" latinLnBrk="0" hangingPunct="1">
        <a:spcBef>
          <a:spcPts val="400"/>
        </a:spcBef>
        <a:buClr>
          <a:schemeClr val="accent3"/>
        </a:buClr>
        <a:buSzPct val="75000"/>
        <a:buFont typeface="Wingdings"/>
        <a:buChar char=""/>
        <a:defRPr kumimoji="0" sz="1969" kern="1200">
          <a:solidFill>
            <a:schemeClr val="tx1"/>
          </a:solidFill>
          <a:latin typeface="+mn-lt"/>
          <a:ea typeface="+mn-ea"/>
          <a:cs typeface="+mn-cs"/>
        </a:defRPr>
      </a:lvl4pPr>
      <a:lvl5pPr marL="1824688" indent="-228079" algn="l" rtl="0" eaLnBrk="1" latinLnBrk="0" hangingPunct="1">
        <a:spcBef>
          <a:spcPts val="400"/>
        </a:spcBef>
        <a:buClr>
          <a:schemeClr val="accent4"/>
        </a:buClr>
        <a:buSzPct val="65000"/>
        <a:buFont typeface="Wingdings"/>
        <a:buChar char=""/>
        <a:defRPr kumimoji="0" sz="1969" kern="1200">
          <a:solidFill>
            <a:schemeClr val="tx1"/>
          </a:solidFill>
          <a:latin typeface="+mn-lt"/>
          <a:ea typeface="+mn-ea"/>
          <a:cs typeface="+mn-cs"/>
        </a:defRPr>
      </a:lvl5pPr>
      <a:lvl6pPr marL="2098396" indent="-228079" algn="l" rtl="0" eaLnBrk="1" latinLnBrk="0" hangingPunct="1">
        <a:spcBef>
          <a:spcPct val="20000"/>
        </a:spcBef>
        <a:buClr>
          <a:schemeClr val="accent1"/>
        </a:buClr>
        <a:buFont typeface="Wingdings"/>
        <a:buChar char="§"/>
        <a:defRPr kumimoji="0" sz="1828" kern="1200" baseline="0">
          <a:solidFill>
            <a:schemeClr val="tx1"/>
          </a:solidFill>
          <a:latin typeface="+mn-lt"/>
          <a:ea typeface="+mn-ea"/>
          <a:cs typeface="+mn-cs"/>
        </a:defRPr>
      </a:lvl6pPr>
      <a:lvl7pPr marL="2372098" indent="-228079" algn="l" rtl="0" eaLnBrk="1" latinLnBrk="0" hangingPunct="1">
        <a:spcBef>
          <a:spcPct val="20000"/>
        </a:spcBef>
        <a:buClr>
          <a:schemeClr val="accent2"/>
        </a:buClr>
        <a:buFont typeface="Wingdings"/>
        <a:buChar char="§"/>
        <a:defRPr kumimoji="0" sz="1828" kern="1200" baseline="0">
          <a:solidFill>
            <a:schemeClr val="tx1"/>
          </a:solidFill>
          <a:latin typeface="+mn-lt"/>
          <a:ea typeface="+mn-ea"/>
          <a:cs typeface="+mn-cs"/>
        </a:defRPr>
      </a:lvl7pPr>
      <a:lvl8pPr marL="2645819" indent="-228079" algn="l" rtl="0" eaLnBrk="1" latinLnBrk="0" hangingPunct="1">
        <a:spcBef>
          <a:spcPct val="20000"/>
        </a:spcBef>
        <a:buClr>
          <a:schemeClr val="accent3"/>
        </a:buClr>
        <a:buFont typeface="Wingdings"/>
        <a:buChar char="§"/>
        <a:defRPr kumimoji="0" sz="1828" kern="1200" baseline="0">
          <a:solidFill>
            <a:schemeClr val="tx1"/>
          </a:solidFill>
          <a:latin typeface="+mn-lt"/>
          <a:ea typeface="+mn-ea"/>
          <a:cs typeface="+mn-cs"/>
        </a:defRPr>
      </a:lvl8pPr>
      <a:lvl9pPr marL="2919505" indent="-228079" algn="l" rtl="0" eaLnBrk="1" latinLnBrk="0" hangingPunct="1">
        <a:spcBef>
          <a:spcPct val="20000"/>
        </a:spcBef>
        <a:buClr>
          <a:schemeClr val="accent4"/>
        </a:buClr>
        <a:buFont typeface="Wingdings"/>
        <a:buChar char="§"/>
        <a:defRPr kumimoji="0" sz="1828"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159" algn="l" rtl="0" eaLnBrk="1" latinLnBrk="0" hangingPunct="1">
        <a:defRPr kumimoji="0" kern="1200">
          <a:solidFill>
            <a:schemeClr val="tx1"/>
          </a:solidFill>
          <a:latin typeface="+mn-lt"/>
          <a:ea typeface="+mn-ea"/>
          <a:cs typeface="+mn-cs"/>
        </a:defRPr>
      </a:lvl2pPr>
      <a:lvl3pPr marL="912339" algn="l" rtl="0" eaLnBrk="1" latinLnBrk="0" hangingPunct="1">
        <a:defRPr kumimoji="0" kern="1200">
          <a:solidFill>
            <a:schemeClr val="tx1"/>
          </a:solidFill>
          <a:latin typeface="+mn-lt"/>
          <a:ea typeface="+mn-ea"/>
          <a:cs typeface="+mn-cs"/>
        </a:defRPr>
      </a:lvl3pPr>
      <a:lvl4pPr marL="1368520" algn="l" rtl="0" eaLnBrk="1" latinLnBrk="0" hangingPunct="1">
        <a:defRPr kumimoji="0" kern="1200">
          <a:solidFill>
            <a:schemeClr val="tx1"/>
          </a:solidFill>
          <a:latin typeface="+mn-lt"/>
          <a:ea typeface="+mn-ea"/>
          <a:cs typeface="+mn-cs"/>
        </a:defRPr>
      </a:lvl4pPr>
      <a:lvl5pPr marL="1824688" algn="l" rtl="0" eaLnBrk="1" latinLnBrk="0" hangingPunct="1">
        <a:defRPr kumimoji="0" kern="1200">
          <a:solidFill>
            <a:schemeClr val="tx1"/>
          </a:solidFill>
          <a:latin typeface="+mn-lt"/>
          <a:ea typeface="+mn-ea"/>
          <a:cs typeface="+mn-cs"/>
        </a:defRPr>
      </a:lvl5pPr>
      <a:lvl6pPr marL="2280854" algn="l" rtl="0" eaLnBrk="1" latinLnBrk="0" hangingPunct="1">
        <a:defRPr kumimoji="0" kern="1200">
          <a:solidFill>
            <a:schemeClr val="tx1"/>
          </a:solidFill>
          <a:latin typeface="+mn-lt"/>
          <a:ea typeface="+mn-ea"/>
          <a:cs typeface="+mn-cs"/>
        </a:defRPr>
      </a:lvl6pPr>
      <a:lvl7pPr marL="2737035" algn="l" rtl="0" eaLnBrk="1" latinLnBrk="0" hangingPunct="1">
        <a:defRPr kumimoji="0" kern="1200">
          <a:solidFill>
            <a:schemeClr val="tx1"/>
          </a:solidFill>
          <a:latin typeface="+mn-lt"/>
          <a:ea typeface="+mn-ea"/>
          <a:cs typeface="+mn-cs"/>
        </a:defRPr>
      </a:lvl7pPr>
      <a:lvl8pPr marL="3193202" algn="l" rtl="0" eaLnBrk="1" latinLnBrk="0" hangingPunct="1">
        <a:defRPr kumimoji="0" kern="1200">
          <a:solidFill>
            <a:schemeClr val="tx1"/>
          </a:solidFill>
          <a:latin typeface="+mn-lt"/>
          <a:ea typeface="+mn-ea"/>
          <a:cs typeface="+mn-cs"/>
        </a:defRPr>
      </a:lvl8pPr>
      <a:lvl9pPr marL="3649372"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white"/>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D4DF12F-7948-4212-B233-5B2DE90699BC}" type="slidenum">
              <a:rPr lang="uk-UA" smtClean="0">
                <a:solidFill>
                  <a:prstClr val="white"/>
                </a:solidFill>
              </a:rPr>
              <a:pPr/>
              <a:t>‹#›</a:t>
            </a:fld>
            <a:endParaRPr lang="uk-UA">
              <a:solidFill>
                <a:prstClr val="white"/>
              </a:solidFill>
            </a:endParaRPr>
          </a:p>
        </p:txBody>
      </p:sp>
      <p:pic>
        <p:nvPicPr>
          <p:cNvPr id="7" name="Picture 6" descr="magellan_hc_rev_ppt.png"/>
          <p:cNvPicPr>
            <a:picLocks noChangeAspect="1"/>
          </p:cNvPicPr>
          <p:nvPr userDrawn="1"/>
        </p:nvPicPr>
        <p:blipFill>
          <a:blip r:embed="rId15" cstate="print"/>
          <a:stretch>
            <a:fillRect/>
          </a:stretch>
        </p:blipFill>
        <p:spPr>
          <a:xfrm>
            <a:off x="7985818" y="6576060"/>
            <a:ext cx="700982" cy="182865"/>
          </a:xfrm>
          <a:prstGeom prst="rect">
            <a:avLst/>
          </a:prstGeom>
        </p:spPr>
      </p:pic>
    </p:spTree>
    <p:extLst>
      <p:ext uri="{BB962C8B-B14F-4D97-AF65-F5344CB8AC3E}">
        <p14:creationId xmlns:p14="http://schemas.microsoft.com/office/powerpoint/2010/main" val="31849445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1" y="230193"/>
            <a:ext cx="8382000" cy="373949"/>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1" y="1412880"/>
            <a:ext cx="8382000" cy="1201483"/>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069647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Lst>
  <p:transition>
    <p:fade/>
  </p:transition>
  <p:txStyles>
    <p:titleStyle>
      <a:lvl1pPr algn="l" defTabSz="514327" rtl="0" eaLnBrk="1" latinLnBrk="0" hangingPunct="1">
        <a:lnSpc>
          <a:spcPct val="90000"/>
        </a:lnSpc>
        <a:spcBef>
          <a:spcPct val="0"/>
        </a:spcBef>
        <a:buNone/>
        <a:defRPr lang="en-US" sz="2700" b="0" kern="1200" cap="none" spc="-84"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223241" indent="-223241" algn="l" defTabSz="514327" rtl="0" eaLnBrk="1" latinLnBrk="0" hangingPunct="1">
        <a:lnSpc>
          <a:spcPct val="90000"/>
        </a:lnSpc>
        <a:spcBef>
          <a:spcPct val="20000"/>
        </a:spcBef>
        <a:buFontTx/>
        <a:buBlip>
          <a:blip r:embed="rId19"/>
        </a:buBlip>
        <a:defRPr sz="1800" kern="1200">
          <a:solidFill>
            <a:schemeClr val="tx1"/>
          </a:solidFill>
          <a:latin typeface="+mn-lt"/>
          <a:ea typeface="+mn-ea"/>
          <a:cs typeface="+mn-cs"/>
        </a:defRPr>
      </a:lvl1pPr>
      <a:lvl2pPr marL="514348" indent="-223241" algn="l" defTabSz="514327" rtl="0" eaLnBrk="1" latinLnBrk="0" hangingPunct="1">
        <a:lnSpc>
          <a:spcPct val="90000"/>
        </a:lnSpc>
        <a:spcBef>
          <a:spcPct val="20000"/>
        </a:spcBef>
        <a:buFontTx/>
        <a:buBlip>
          <a:blip r:embed="rId20"/>
        </a:buBlip>
        <a:defRPr sz="1575" kern="1200">
          <a:solidFill>
            <a:schemeClr val="tx1"/>
          </a:solidFill>
          <a:latin typeface="+mn-lt"/>
          <a:ea typeface="+mn-ea"/>
          <a:cs typeface="+mn-cs"/>
        </a:defRPr>
      </a:lvl2pPr>
      <a:lvl3pPr marL="708122" indent="-193774" algn="l" defTabSz="514327" rtl="0" eaLnBrk="1" latinLnBrk="0" hangingPunct="1">
        <a:lnSpc>
          <a:spcPct val="90000"/>
        </a:lnSpc>
        <a:spcBef>
          <a:spcPct val="20000"/>
        </a:spcBef>
        <a:buFontTx/>
        <a:buBlip>
          <a:blip r:embed="rId20"/>
        </a:buBlip>
        <a:defRPr sz="1350" kern="1200">
          <a:solidFill>
            <a:schemeClr val="tx1"/>
          </a:solidFill>
          <a:latin typeface="+mn-lt"/>
          <a:ea typeface="+mn-ea"/>
          <a:cs typeface="+mn-cs"/>
        </a:defRPr>
      </a:lvl3pPr>
      <a:lvl4pPr marL="902788" indent="-194666" algn="l" defTabSz="514327" rtl="0" eaLnBrk="1" latinLnBrk="0" hangingPunct="1">
        <a:lnSpc>
          <a:spcPct val="90000"/>
        </a:lnSpc>
        <a:spcBef>
          <a:spcPct val="20000"/>
        </a:spcBef>
        <a:buFontTx/>
        <a:buBlip>
          <a:blip r:embed="rId20"/>
        </a:buBlip>
        <a:defRPr sz="1350" kern="1200">
          <a:solidFill>
            <a:schemeClr val="tx1"/>
          </a:solidFill>
          <a:latin typeface="+mn-lt"/>
          <a:ea typeface="+mn-ea"/>
          <a:cs typeface="+mn-cs"/>
        </a:defRPr>
      </a:lvl4pPr>
      <a:lvl5pPr marL="1092097" indent="-189308" algn="l" defTabSz="514327" rtl="0" eaLnBrk="1" latinLnBrk="0" hangingPunct="1">
        <a:lnSpc>
          <a:spcPct val="90000"/>
        </a:lnSpc>
        <a:spcBef>
          <a:spcPct val="20000"/>
        </a:spcBef>
        <a:buFontTx/>
        <a:buBlip>
          <a:blip r:embed="rId20"/>
        </a:buBlip>
        <a:defRPr sz="1350" kern="1200">
          <a:solidFill>
            <a:schemeClr val="tx1"/>
          </a:solidFill>
          <a:latin typeface="+mn-lt"/>
          <a:ea typeface="+mn-ea"/>
          <a:cs typeface="+mn-cs"/>
        </a:defRPr>
      </a:lvl5pPr>
      <a:lvl6pPr marL="1414400" indent="-128582" algn="l" defTabSz="51432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63" indent="-128582" algn="l" defTabSz="51432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27" indent="-128582" algn="l" defTabSz="51432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891" indent="-128582" algn="l" defTabSz="514327"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27" rtl="0" eaLnBrk="1" latinLnBrk="0" hangingPunct="1">
        <a:defRPr sz="1013" kern="1200">
          <a:solidFill>
            <a:schemeClr val="tx1"/>
          </a:solidFill>
          <a:latin typeface="+mn-lt"/>
          <a:ea typeface="+mn-ea"/>
          <a:cs typeface="+mn-cs"/>
        </a:defRPr>
      </a:lvl1pPr>
      <a:lvl2pPr marL="257164" algn="l" defTabSz="514327" rtl="0" eaLnBrk="1" latinLnBrk="0" hangingPunct="1">
        <a:defRPr sz="1013" kern="1200">
          <a:solidFill>
            <a:schemeClr val="tx1"/>
          </a:solidFill>
          <a:latin typeface="+mn-lt"/>
          <a:ea typeface="+mn-ea"/>
          <a:cs typeface="+mn-cs"/>
        </a:defRPr>
      </a:lvl2pPr>
      <a:lvl3pPr marL="514327" algn="l" defTabSz="514327" rtl="0" eaLnBrk="1" latinLnBrk="0" hangingPunct="1">
        <a:defRPr sz="1013" kern="1200">
          <a:solidFill>
            <a:schemeClr val="tx1"/>
          </a:solidFill>
          <a:latin typeface="+mn-lt"/>
          <a:ea typeface="+mn-ea"/>
          <a:cs typeface="+mn-cs"/>
        </a:defRPr>
      </a:lvl3pPr>
      <a:lvl4pPr marL="771491" algn="l" defTabSz="514327" rtl="0" eaLnBrk="1" latinLnBrk="0" hangingPunct="1">
        <a:defRPr sz="1013" kern="1200">
          <a:solidFill>
            <a:schemeClr val="tx1"/>
          </a:solidFill>
          <a:latin typeface="+mn-lt"/>
          <a:ea typeface="+mn-ea"/>
          <a:cs typeface="+mn-cs"/>
        </a:defRPr>
      </a:lvl4pPr>
      <a:lvl5pPr marL="1028654" algn="l" defTabSz="514327" rtl="0" eaLnBrk="1" latinLnBrk="0" hangingPunct="1">
        <a:defRPr sz="1013" kern="1200">
          <a:solidFill>
            <a:schemeClr val="tx1"/>
          </a:solidFill>
          <a:latin typeface="+mn-lt"/>
          <a:ea typeface="+mn-ea"/>
          <a:cs typeface="+mn-cs"/>
        </a:defRPr>
      </a:lvl5pPr>
      <a:lvl6pPr marL="1285818" algn="l" defTabSz="514327" rtl="0" eaLnBrk="1" latinLnBrk="0" hangingPunct="1">
        <a:defRPr sz="1013" kern="1200">
          <a:solidFill>
            <a:schemeClr val="tx1"/>
          </a:solidFill>
          <a:latin typeface="+mn-lt"/>
          <a:ea typeface="+mn-ea"/>
          <a:cs typeface="+mn-cs"/>
        </a:defRPr>
      </a:lvl6pPr>
      <a:lvl7pPr marL="1542982" algn="l" defTabSz="514327" rtl="0" eaLnBrk="1" latinLnBrk="0" hangingPunct="1">
        <a:defRPr sz="1013" kern="1200">
          <a:solidFill>
            <a:schemeClr val="tx1"/>
          </a:solidFill>
          <a:latin typeface="+mn-lt"/>
          <a:ea typeface="+mn-ea"/>
          <a:cs typeface="+mn-cs"/>
        </a:defRPr>
      </a:lvl7pPr>
      <a:lvl8pPr marL="1800146" algn="l" defTabSz="514327" rtl="0" eaLnBrk="1" latinLnBrk="0" hangingPunct="1">
        <a:defRPr sz="1013" kern="1200">
          <a:solidFill>
            <a:schemeClr val="tx1"/>
          </a:solidFill>
          <a:latin typeface="+mn-lt"/>
          <a:ea typeface="+mn-ea"/>
          <a:cs typeface="+mn-cs"/>
        </a:defRPr>
      </a:lvl8pPr>
      <a:lvl9pPr marL="2057309" algn="l" defTabSz="51432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90"/>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7"/>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708925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8"/>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9"/>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9"/>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9"/>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9"/>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E54A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4761" y="6096046"/>
            <a:ext cx="9148763" cy="766763"/>
            <a:chOff x="-3" y="4096"/>
            <a:chExt cx="6051" cy="515"/>
          </a:xfrm>
        </p:grpSpPr>
        <p:grpSp>
          <p:nvGrpSpPr>
            <p:cNvPr id="3" name="Group 4"/>
            <p:cNvGrpSpPr>
              <a:grpSpLocks noChangeAspect="1"/>
            </p:cNvGrpSpPr>
            <p:nvPr/>
          </p:nvGrpSpPr>
          <p:grpSpPr bwMode="auto">
            <a:xfrm>
              <a:off x="2159" y="4096"/>
              <a:ext cx="3889" cy="512"/>
              <a:chOff x="2056" y="3840"/>
              <a:chExt cx="1112" cy="480"/>
            </a:xfrm>
          </p:grpSpPr>
          <p:sp>
            <p:nvSpPr>
              <p:cNvPr id="1029" name="Rectangle 5"/>
              <p:cNvSpPr>
                <a:spLocks noChangeAspect="1" noChangeArrowheads="1"/>
              </p:cNvSpPr>
              <p:nvPr userDrawn="1"/>
            </p:nvSpPr>
            <p:spPr bwMode="auto">
              <a:xfrm>
                <a:off x="2056" y="3840"/>
                <a:ext cx="1112" cy="240"/>
              </a:xfrm>
              <a:prstGeom prst="rect">
                <a:avLst/>
              </a:prstGeom>
              <a:gradFill rotWithShape="0">
                <a:gsLst>
                  <a:gs pos="0">
                    <a:srgbClr val="FFFFFF"/>
                  </a:gs>
                  <a:gs pos="100000">
                    <a:srgbClr val="F8E82F"/>
                  </a:gs>
                </a:gsLst>
                <a:lin ang="0" scaled="1"/>
              </a:gradFill>
              <a:ln w="9525">
                <a:noFill/>
                <a:miter lim="800000"/>
                <a:headEnd/>
                <a:tailEnd/>
              </a:ln>
            </p:spPr>
            <p:txBody>
              <a:bodyPr wrap="none" lIns="86493" tIns="43247" rIns="86493" bIns="43247" anchor="ctr"/>
              <a:lstStyle/>
              <a:p>
                <a:pPr algn="l" defTabSz="647381" hangingPunct="1">
                  <a:defRPr/>
                </a:pPr>
                <a:endParaRPr lang="en-US" sz="1371" b="1" dirty="0">
                  <a:solidFill>
                    <a:srgbClr val="FFFFFF"/>
                  </a:solidFill>
                  <a:latin typeface="Arial"/>
                  <a:ea typeface="+mn-ea"/>
                  <a:cs typeface="Arial" pitchFamily="34" charset="0"/>
                </a:endParaRPr>
              </a:p>
            </p:txBody>
          </p:sp>
          <p:sp>
            <p:nvSpPr>
              <p:cNvPr id="1030" name="Rectangle 6"/>
              <p:cNvSpPr>
                <a:spLocks noChangeAspect="1" noChangeArrowheads="1"/>
              </p:cNvSpPr>
              <p:nvPr userDrawn="1"/>
            </p:nvSpPr>
            <p:spPr bwMode="auto">
              <a:xfrm>
                <a:off x="2056" y="4080"/>
                <a:ext cx="1112" cy="240"/>
              </a:xfrm>
              <a:prstGeom prst="rect">
                <a:avLst/>
              </a:prstGeom>
              <a:gradFill rotWithShape="0">
                <a:gsLst>
                  <a:gs pos="0">
                    <a:srgbClr val="FFFFFF"/>
                  </a:gs>
                  <a:gs pos="100000">
                    <a:srgbClr val="0A57A4"/>
                  </a:gs>
                </a:gsLst>
                <a:lin ang="0" scaled="1"/>
              </a:gradFill>
              <a:ln w="9525">
                <a:noFill/>
                <a:miter lim="800000"/>
                <a:headEnd/>
                <a:tailEnd/>
              </a:ln>
            </p:spPr>
            <p:txBody>
              <a:bodyPr wrap="none" lIns="86493" tIns="43247" rIns="86493" bIns="43247" anchor="ctr"/>
              <a:lstStyle/>
              <a:p>
                <a:pPr algn="l" defTabSz="647381" hangingPunct="1">
                  <a:defRPr/>
                </a:pPr>
                <a:endParaRPr lang="en-US" sz="1371" b="1" dirty="0">
                  <a:solidFill>
                    <a:srgbClr val="FFFFFF"/>
                  </a:solidFill>
                  <a:latin typeface="Arial"/>
                  <a:ea typeface="+mn-ea"/>
                  <a:cs typeface="Arial" pitchFamily="34" charset="0"/>
                </a:endParaRPr>
              </a:p>
            </p:txBody>
          </p:sp>
        </p:grpSp>
        <p:pic>
          <p:nvPicPr>
            <p:cNvPr id="99332" name="Picture 7" descr="NCTSN_high"/>
            <p:cNvPicPr>
              <a:picLocks noChangeAspect="1" noChangeArrowheads="1"/>
            </p:cNvPicPr>
            <p:nvPr/>
          </p:nvPicPr>
          <p:blipFill>
            <a:blip r:embed="rId17" cstate="print"/>
            <a:srcRect/>
            <a:stretch>
              <a:fillRect/>
            </a:stretch>
          </p:blipFill>
          <p:spPr bwMode="auto">
            <a:xfrm>
              <a:off x="-3" y="4099"/>
              <a:ext cx="2173" cy="512"/>
            </a:xfrm>
            <a:prstGeom prst="rect">
              <a:avLst/>
            </a:prstGeom>
            <a:noFill/>
            <a:ln w="9525">
              <a:noFill/>
              <a:miter lim="800000"/>
              <a:headEnd/>
              <a:tailEnd/>
            </a:ln>
          </p:spPr>
        </p:pic>
      </p:grpSp>
    </p:spTree>
    <p:extLst>
      <p:ext uri="{BB962C8B-B14F-4D97-AF65-F5344CB8AC3E}">
        <p14:creationId xmlns:p14="http://schemas.microsoft.com/office/powerpoint/2010/main" val="2113762533"/>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Lst>
  <p:hf hdr="0" ftr="0" dt="0"/>
  <p:txStyles>
    <p:titleStyle>
      <a:lvl1pPr algn="ctr" rtl="0" eaLnBrk="0" fontAlgn="base" hangingPunct="0">
        <a:lnSpc>
          <a:spcPct val="90000"/>
        </a:lnSpc>
        <a:spcBef>
          <a:spcPct val="0"/>
        </a:spcBef>
        <a:spcAft>
          <a:spcPct val="0"/>
        </a:spcAft>
        <a:defRPr sz="2848" b="1">
          <a:solidFill>
            <a:srgbClr val="FFE831"/>
          </a:solidFill>
          <a:latin typeface="+mj-lt"/>
          <a:ea typeface="+mj-ea"/>
          <a:cs typeface="+mj-cs"/>
        </a:defRPr>
      </a:lvl1pPr>
      <a:lvl2pPr algn="ctr" rtl="0" eaLnBrk="0" fontAlgn="base" hangingPunct="0">
        <a:lnSpc>
          <a:spcPct val="90000"/>
        </a:lnSpc>
        <a:spcBef>
          <a:spcPct val="0"/>
        </a:spcBef>
        <a:spcAft>
          <a:spcPct val="0"/>
        </a:spcAft>
        <a:defRPr sz="2848" b="1">
          <a:solidFill>
            <a:srgbClr val="FFE831"/>
          </a:solidFill>
          <a:latin typeface="Arial" pitchFamily="34" charset="0"/>
        </a:defRPr>
      </a:lvl2pPr>
      <a:lvl3pPr algn="ctr" rtl="0" eaLnBrk="0" fontAlgn="base" hangingPunct="0">
        <a:lnSpc>
          <a:spcPct val="90000"/>
        </a:lnSpc>
        <a:spcBef>
          <a:spcPct val="0"/>
        </a:spcBef>
        <a:spcAft>
          <a:spcPct val="0"/>
        </a:spcAft>
        <a:defRPr sz="2848" b="1">
          <a:solidFill>
            <a:srgbClr val="FFE831"/>
          </a:solidFill>
          <a:latin typeface="Arial" pitchFamily="34" charset="0"/>
        </a:defRPr>
      </a:lvl3pPr>
      <a:lvl4pPr algn="ctr" rtl="0" eaLnBrk="0" fontAlgn="base" hangingPunct="0">
        <a:lnSpc>
          <a:spcPct val="90000"/>
        </a:lnSpc>
        <a:spcBef>
          <a:spcPct val="0"/>
        </a:spcBef>
        <a:spcAft>
          <a:spcPct val="0"/>
        </a:spcAft>
        <a:defRPr sz="2848" b="1">
          <a:solidFill>
            <a:srgbClr val="FFE831"/>
          </a:solidFill>
          <a:latin typeface="Arial" pitchFamily="34" charset="0"/>
        </a:defRPr>
      </a:lvl4pPr>
      <a:lvl5pPr algn="ctr" rtl="0" eaLnBrk="0" fontAlgn="base" hangingPunct="0">
        <a:lnSpc>
          <a:spcPct val="90000"/>
        </a:lnSpc>
        <a:spcBef>
          <a:spcPct val="0"/>
        </a:spcBef>
        <a:spcAft>
          <a:spcPct val="0"/>
        </a:spcAft>
        <a:defRPr sz="2848" b="1">
          <a:solidFill>
            <a:srgbClr val="FFE831"/>
          </a:solidFill>
          <a:latin typeface="Arial" pitchFamily="34" charset="0"/>
        </a:defRPr>
      </a:lvl5pPr>
      <a:lvl6pPr marL="342101" algn="ctr" rtl="0" fontAlgn="base">
        <a:lnSpc>
          <a:spcPct val="90000"/>
        </a:lnSpc>
        <a:spcBef>
          <a:spcPct val="0"/>
        </a:spcBef>
        <a:spcAft>
          <a:spcPct val="0"/>
        </a:spcAft>
        <a:defRPr sz="2848" b="1">
          <a:solidFill>
            <a:srgbClr val="FFE831"/>
          </a:solidFill>
          <a:latin typeface="Arial" pitchFamily="34" charset="0"/>
        </a:defRPr>
      </a:lvl6pPr>
      <a:lvl7pPr marL="684220" algn="ctr" rtl="0" fontAlgn="base">
        <a:lnSpc>
          <a:spcPct val="90000"/>
        </a:lnSpc>
        <a:spcBef>
          <a:spcPct val="0"/>
        </a:spcBef>
        <a:spcAft>
          <a:spcPct val="0"/>
        </a:spcAft>
        <a:defRPr sz="2848" b="1">
          <a:solidFill>
            <a:srgbClr val="FFE831"/>
          </a:solidFill>
          <a:latin typeface="Arial" pitchFamily="34" charset="0"/>
        </a:defRPr>
      </a:lvl7pPr>
      <a:lvl8pPr marL="1026338" algn="ctr" rtl="0" fontAlgn="base">
        <a:lnSpc>
          <a:spcPct val="90000"/>
        </a:lnSpc>
        <a:spcBef>
          <a:spcPct val="0"/>
        </a:spcBef>
        <a:spcAft>
          <a:spcPct val="0"/>
        </a:spcAft>
        <a:defRPr sz="2848" b="1">
          <a:solidFill>
            <a:srgbClr val="FFE831"/>
          </a:solidFill>
          <a:latin typeface="Arial" pitchFamily="34" charset="0"/>
        </a:defRPr>
      </a:lvl8pPr>
      <a:lvl9pPr marL="1368446" algn="ctr" rtl="0" fontAlgn="base">
        <a:lnSpc>
          <a:spcPct val="90000"/>
        </a:lnSpc>
        <a:spcBef>
          <a:spcPct val="0"/>
        </a:spcBef>
        <a:spcAft>
          <a:spcPct val="0"/>
        </a:spcAft>
        <a:defRPr sz="2848" b="1">
          <a:solidFill>
            <a:srgbClr val="FFE831"/>
          </a:solidFill>
          <a:latin typeface="Arial" pitchFamily="34" charset="0"/>
        </a:defRPr>
      </a:lvl9pPr>
    </p:titleStyle>
    <p:bodyStyle>
      <a:lvl1pPr marL="256591" indent="-256591" algn="l" rtl="0" eaLnBrk="0" fontAlgn="base" hangingPunct="0">
        <a:spcBef>
          <a:spcPct val="0"/>
        </a:spcBef>
        <a:spcAft>
          <a:spcPct val="50000"/>
        </a:spcAft>
        <a:buSzPct val="110000"/>
        <a:buFont typeface="Wingdings" pitchFamily="2" charset="2"/>
        <a:buChar char="§"/>
        <a:defRPr sz="1951">
          <a:solidFill>
            <a:schemeClr val="tx1"/>
          </a:solidFill>
          <a:latin typeface="+mn-lt"/>
          <a:ea typeface="+mn-ea"/>
          <a:cs typeface="+mn-cs"/>
        </a:defRPr>
      </a:lvl1pPr>
      <a:lvl2pPr marL="555930" indent="-213830" algn="l" rtl="0" eaLnBrk="0" fontAlgn="base" hangingPunct="0">
        <a:spcBef>
          <a:spcPct val="0"/>
        </a:spcBef>
        <a:spcAft>
          <a:spcPct val="25000"/>
        </a:spcAft>
        <a:buSzPct val="110000"/>
        <a:buChar char="•"/>
        <a:defRPr sz="1898">
          <a:solidFill>
            <a:schemeClr val="tx1"/>
          </a:solidFill>
          <a:latin typeface="+mn-lt"/>
        </a:defRPr>
      </a:lvl2pPr>
      <a:lvl3pPr marL="855276" indent="-171050" algn="l" rtl="0" eaLnBrk="0" fontAlgn="base" hangingPunct="0">
        <a:spcBef>
          <a:spcPct val="0"/>
        </a:spcBef>
        <a:spcAft>
          <a:spcPct val="25000"/>
        </a:spcAft>
        <a:buFont typeface="Arial" charset="0"/>
        <a:buChar char="–"/>
        <a:defRPr sz="1793">
          <a:solidFill>
            <a:schemeClr val="tx1"/>
          </a:solidFill>
          <a:latin typeface="+mn-lt"/>
        </a:defRPr>
      </a:lvl3pPr>
      <a:lvl4pPr marL="1197385" indent="-171050" algn="l" rtl="0" eaLnBrk="0" fontAlgn="base" hangingPunct="0">
        <a:spcBef>
          <a:spcPct val="0"/>
        </a:spcBef>
        <a:spcAft>
          <a:spcPct val="25000"/>
        </a:spcAft>
        <a:buChar char="•"/>
        <a:defRPr sz="1635">
          <a:solidFill>
            <a:schemeClr val="tx1"/>
          </a:solidFill>
          <a:latin typeface="+mn-lt"/>
        </a:defRPr>
      </a:lvl4pPr>
      <a:lvl5pPr marL="1539506" indent="-171050" algn="l" rtl="0" eaLnBrk="0" fontAlgn="base" hangingPunct="0">
        <a:spcBef>
          <a:spcPct val="0"/>
        </a:spcBef>
        <a:spcAft>
          <a:spcPct val="25000"/>
        </a:spcAft>
        <a:buChar char="»"/>
        <a:defRPr sz="1477">
          <a:solidFill>
            <a:schemeClr val="tx1"/>
          </a:solidFill>
          <a:latin typeface="+mn-lt"/>
        </a:defRPr>
      </a:lvl5pPr>
      <a:lvl6pPr marL="1881617" indent="-171050" algn="l" rtl="0" fontAlgn="base">
        <a:spcBef>
          <a:spcPct val="0"/>
        </a:spcBef>
        <a:spcAft>
          <a:spcPct val="25000"/>
        </a:spcAft>
        <a:buChar char="»"/>
        <a:defRPr sz="1477">
          <a:solidFill>
            <a:schemeClr val="tx1"/>
          </a:solidFill>
          <a:latin typeface="+mn-lt"/>
        </a:defRPr>
      </a:lvl6pPr>
      <a:lvl7pPr marL="2223722" indent="-171050" algn="l" rtl="0" fontAlgn="base">
        <a:spcBef>
          <a:spcPct val="0"/>
        </a:spcBef>
        <a:spcAft>
          <a:spcPct val="25000"/>
        </a:spcAft>
        <a:buChar char="»"/>
        <a:defRPr sz="1477">
          <a:solidFill>
            <a:schemeClr val="tx1"/>
          </a:solidFill>
          <a:latin typeface="+mn-lt"/>
        </a:defRPr>
      </a:lvl7pPr>
      <a:lvl8pPr marL="2565838" indent="-171050" algn="l" rtl="0" fontAlgn="base">
        <a:spcBef>
          <a:spcPct val="0"/>
        </a:spcBef>
        <a:spcAft>
          <a:spcPct val="25000"/>
        </a:spcAft>
        <a:buChar char="»"/>
        <a:defRPr sz="1477">
          <a:solidFill>
            <a:schemeClr val="tx1"/>
          </a:solidFill>
          <a:latin typeface="+mn-lt"/>
        </a:defRPr>
      </a:lvl8pPr>
      <a:lvl9pPr marL="2907936" indent="-171050" algn="l" rtl="0" fontAlgn="base">
        <a:spcBef>
          <a:spcPct val="0"/>
        </a:spcBef>
        <a:spcAft>
          <a:spcPct val="25000"/>
        </a:spcAft>
        <a:buChar char="»"/>
        <a:defRPr sz="1477">
          <a:solidFill>
            <a:schemeClr val="tx1"/>
          </a:solidFill>
          <a:latin typeface="+mn-lt"/>
        </a:defRPr>
      </a:lvl9pPr>
    </p:bodyStyle>
    <p:otherStyle>
      <a:defPPr>
        <a:defRPr lang="en-US"/>
      </a:defPPr>
      <a:lvl1pPr marL="0" algn="l" defTabSz="684220" rtl="0" eaLnBrk="1" latinLnBrk="0" hangingPunct="1">
        <a:defRPr sz="1371" kern="1200">
          <a:solidFill>
            <a:schemeClr val="tx1"/>
          </a:solidFill>
          <a:latin typeface="+mn-lt"/>
          <a:ea typeface="+mn-ea"/>
          <a:cs typeface="+mn-cs"/>
        </a:defRPr>
      </a:lvl1pPr>
      <a:lvl2pPr marL="342101" algn="l" defTabSz="684220" rtl="0" eaLnBrk="1" latinLnBrk="0" hangingPunct="1">
        <a:defRPr sz="1371" kern="1200">
          <a:solidFill>
            <a:schemeClr val="tx1"/>
          </a:solidFill>
          <a:latin typeface="+mn-lt"/>
          <a:ea typeface="+mn-ea"/>
          <a:cs typeface="+mn-cs"/>
        </a:defRPr>
      </a:lvl2pPr>
      <a:lvl3pPr marL="684220" algn="l" defTabSz="684220" rtl="0" eaLnBrk="1" latinLnBrk="0" hangingPunct="1">
        <a:defRPr sz="1371" kern="1200">
          <a:solidFill>
            <a:schemeClr val="tx1"/>
          </a:solidFill>
          <a:latin typeface="+mn-lt"/>
          <a:ea typeface="+mn-ea"/>
          <a:cs typeface="+mn-cs"/>
        </a:defRPr>
      </a:lvl3pPr>
      <a:lvl4pPr marL="1026338" algn="l" defTabSz="684220" rtl="0" eaLnBrk="1" latinLnBrk="0" hangingPunct="1">
        <a:defRPr sz="1371" kern="1200">
          <a:solidFill>
            <a:schemeClr val="tx1"/>
          </a:solidFill>
          <a:latin typeface="+mn-lt"/>
          <a:ea typeface="+mn-ea"/>
          <a:cs typeface="+mn-cs"/>
        </a:defRPr>
      </a:lvl4pPr>
      <a:lvl5pPr marL="1368446" algn="l" defTabSz="684220" rtl="0" eaLnBrk="1" latinLnBrk="0" hangingPunct="1">
        <a:defRPr sz="1371" kern="1200">
          <a:solidFill>
            <a:schemeClr val="tx1"/>
          </a:solidFill>
          <a:latin typeface="+mn-lt"/>
          <a:ea typeface="+mn-ea"/>
          <a:cs typeface="+mn-cs"/>
        </a:defRPr>
      </a:lvl5pPr>
      <a:lvl6pPr marL="1710554" algn="l" defTabSz="684220" rtl="0" eaLnBrk="1" latinLnBrk="0" hangingPunct="1">
        <a:defRPr sz="1371" kern="1200">
          <a:solidFill>
            <a:schemeClr val="tx1"/>
          </a:solidFill>
          <a:latin typeface="+mn-lt"/>
          <a:ea typeface="+mn-ea"/>
          <a:cs typeface="+mn-cs"/>
        </a:defRPr>
      </a:lvl6pPr>
      <a:lvl7pPr marL="2052671" algn="l" defTabSz="684220" rtl="0" eaLnBrk="1" latinLnBrk="0" hangingPunct="1">
        <a:defRPr sz="1371" kern="1200">
          <a:solidFill>
            <a:schemeClr val="tx1"/>
          </a:solidFill>
          <a:latin typeface="+mn-lt"/>
          <a:ea typeface="+mn-ea"/>
          <a:cs typeface="+mn-cs"/>
        </a:defRPr>
      </a:lvl7pPr>
      <a:lvl8pPr marL="2394779" algn="l" defTabSz="684220" rtl="0" eaLnBrk="1" latinLnBrk="0" hangingPunct="1">
        <a:defRPr sz="1371" kern="1200">
          <a:solidFill>
            <a:schemeClr val="tx1"/>
          </a:solidFill>
          <a:latin typeface="+mn-lt"/>
          <a:ea typeface="+mn-ea"/>
          <a:cs typeface="+mn-cs"/>
        </a:defRPr>
      </a:lvl8pPr>
      <a:lvl9pPr marL="2736889" algn="l" defTabSz="684220" rtl="0" eaLnBrk="1" latinLnBrk="0" hangingPunct="1">
        <a:defRPr sz="137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7365" y="10744"/>
            <a:ext cx="8729268" cy="553998"/>
          </a:xfrm>
          <a:prstGeom prst="rect">
            <a:avLst/>
          </a:prstGeom>
        </p:spPr>
        <p:txBody>
          <a:bodyPr wrap="square" lIns="0" tIns="0" rIns="0" bIns="0">
            <a:spAutoFit/>
          </a:bodyPr>
          <a:lstStyle>
            <a:lvl1pPr>
              <a:defRPr sz="3600" b="1" i="1">
                <a:solidFill>
                  <a:schemeClr val="tx1"/>
                </a:solidFill>
                <a:latin typeface="Arial-BoldItalicMT"/>
                <a:cs typeface="Arial-BoldItalicMT"/>
              </a:defRPr>
            </a:lvl1pPr>
          </a:lstStyle>
          <a:p>
            <a:endParaRPr/>
          </a:p>
        </p:txBody>
      </p:sp>
      <p:sp>
        <p:nvSpPr>
          <p:cNvPr id="3" name="Holder 3"/>
          <p:cNvSpPr>
            <a:spLocks noGrp="1"/>
          </p:cNvSpPr>
          <p:nvPr>
            <p:ph type="body" idx="1"/>
          </p:nvPr>
        </p:nvSpPr>
        <p:spPr>
          <a:xfrm>
            <a:off x="4213986" y="1576781"/>
            <a:ext cx="4689475" cy="292388"/>
          </a:xfrm>
          <a:prstGeom prst="rect">
            <a:avLst/>
          </a:prstGeom>
        </p:spPr>
        <p:txBody>
          <a:bodyPr wrap="square" lIns="0" tIns="0" rIns="0" bIns="0">
            <a:spAutoFit/>
          </a:bodyPr>
          <a:lstStyle>
            <a:lvl1pPr>
              <a:defRPr sz="19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pPr defTabSz="914353"/>
            <a:endParaRPr lang="en-US">
              <a:solidFill>
                <a:prstClr val="black">
                  <a:tint val="75000"/>
                </a:prstClr>
              </a:solidFill>
              <a:sym typeface="Helvetica Light" charset="0"/>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914353"/>
            <a:fld id="{1D8BD707-D9CF-40AE-B4C6-C98DA3205C09}" type="datetimeFigureOut">
              <a:rPr lang="en-US" smtClean="0">
                <a:solidFill>
                  <a:prstClr val="black">
                    <a:tint val="75000"/>
                  </a:prstClr>
                </a:solidFill>
                <a:sym typeface="Helvetica Light" charset="0"/>
              </a:rPr>
              <a:pPr defTabSz="914353"/>
              <a:t>5/24/2018</a:t>
            </a:fld>
            <a:endParaRPr lang="en-US">
              <a:solidFill>
                <a:prstClr val="black">
                  <a:tint val="75000"/>
                </a:prstClr>
              </a:solidFill>
              <a:sym typeface="Helvetica Light" charset="0"/>
            </a:endParaRPr>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pPr defTabSz="914353"/>
            <a:fld id="{B6F15528-21DE-4FAA-801E-634DDDAF4B2B}" type="slidenum">
              <a:rPr lang="uk-UA" smtClean="0">
                <a:solidFill>
                  <a:prstClr val="black">
                    <a:tint val="75000"/>
                  </a:prstClr>
                </a:solidFill>
                <a:sym typeface="Helvetica Light" charset="0"/>
              </a:rPr>
              <a:pPr defTabSz="914353"/>
              <a:t>‹#›</a:t>
            </a:fld>
            <a:endParaRPr lang="uk-UA">
              <a:solidFill>
                <a:prstClr val="black">
                  <a:tint val="75000"/>
                </a:prstClr>
              </a:solidFill>
              <a:sym typeface="Helvetica Light" charset="0"/>
            </a:endParaRPr>
          </a:p>
        </p:txBody>
      </p:sp>
    </p:spTree>
    <p:extLst>
      <p:ext uri="{BB962C8B-B14F-4D97-AF65-F5344CB8AC3E}">
        <p14:creationId xmlns:p14="http://schemas.microsoft.com/office/powerpoint/2010/main" val="10699965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Lst>
  <p:txStyles>
    <p:titleStyle>
      <a:lvl1pPr>
        <a:defRPr>
          <a:latin typeface="+mj-lt"/>
          <a:ea typeface="+mj-ea"/>
          <a:cs typeface="+mj-cs"/>
        </a:defRPr>
      </a:lvl1pPr>
    </p:titleStyle>
    <p:bodyStyle>
      <a:lvl1pPr marL="0">
        <a:defRPr>
          <a:latin typeface="+mn-lt"/>
          <a:ea typeface="+mn-ea"/>
          <a:cs typeface="+mn-cs"/>
        </a:defRPr>
      </a:lvl1pPr>
      <a:lvl2pPr marL="457177">
        <a:defRPr>
          <a:latin typeface="+mn-lt"/>
          <a:ea typeface="+mn-ea"/>
          <a:cs typeface="+mn-cs"/>
        </a:defRPr>
      </a:lvl2pPr>
      <a:lvl3pPr marL="914353">
        <a:defRPr>
          <a:latin typeface="+mn-lt"/>
          <a:ea typeface="+mn-ea"/>
          <a:cs typeface="+mn-cs"/>
        </a:defRPr>
      </a:lvl3pPr>
      <a:lvl4pPr marL="1371530">
        <a:defRPr>
          <a:latin typeface="+mn-lt"/>
          <a:ea typeface="+mn-ea"/>
          <a:cs typeface="+mn-cs"/>
        </a:defRPr>
      </a:lvl4pPr>
      <a:lvl5pPr marL="1828706">
        <a:defRPr>
          <a:latin typeface="+mn-lt"/>
          <a:ea typeface="+mn-ea"/>
          <a:cs typeface="+mn-cs"/>
        </a:defRPr>
      </a:lvl5pPr>
      <a:lvl6pPr marL="2285883">
        <a:defRPr>
          <a:latin typeface="+mn-lt"/>
          <a:ea typeface="+mn-ea"/>
          <a:cs typeface="+mn-cs"/>
        </a:defRPr>
      </a:lvl6pPr>
      <a:lvl7pPr marL="2743060">
        <a:defRPr>
          <a:latin typeface="+mn-lt"/>
          <a:ea typeface="+mn-ea"/>
          <a:cs typeface="+mn-cs"/>
        </a:defRPr>
      </a:lvl7pPr>
      <a:lvl8pPr marL="3200236">
        <a:defRPr>
          <a:latin typeface="+mn-lt"/>
          <a:ea typeface="+mn-ea"/>
          <a:cs typeface="+mn-cs"/>
        </a:defRPr>
      </a:lvl8pPr>
      <a:lvl9pPr marL="3657413">
        <a:defRPr>
          <a:latin typeface="+mn-lt"/>
          <a:ea typeface="+mn-ea"/>
          <a:cs typeface="+mn-cs"/>
        </a:defRPr>
      </a:lvl9pPr>
    </p:bodyStyle>
    <p:otherStyle>
      <a:lvl1pPr marL="0">
        <a:defRPr>
          <a:latin typeface="+mn-lt"/>
          <a:ea typeface="+mn-ea"/>
          <a:cs typeface="+mn-cs"/>
        </a:defRPr>
      </a:lvl1pPr>
      <a:lvl2pPr marL="457177">
        <a:defRPr>
          <a:latin typeface="+mn-lt"/>
          <a:ea typeface="+mn-ea"/>
          <a:cs typeface="+mn-cs"/>
        </a:defRPr>
      </a:lvl2pPr>
      <a:lvl3pPr marL="914353">
        <a:defRPr>
          <a:latin typeface="+mn-lt"/>
          <a:ea typeface="+mn-ea"/>
          <a:cs typeface="+mn-cs"/>
        </a:defRPr>
      </a:lvl3pPr>
      <a:lvl4pPr marL="1371530">
        <a:defRPr>
          <a:latin typeface="+mn-lt"/>
          <a:ea typeface="+mn-ea"/>
          <a:cs typeface="+mn-cs"/>
        </a:defRPr>
      </a:lvl4pPr>
      <a:lvl5pPr marL="1828706">
        <a:defRPr>
          <a:latin typeface="+mn-lt"/>
          <a:ea typeface="+mn-ea"/>
          <a:cs typeface="+mn-cs"/>
        </a:defRPr>
      </a:lvl5pPr>
      <a:lvl6pPr marL="2285883">
        <a:defRPr>
          <a:latin typeface="+mn-lt"/>
          <a:ea typeface="+mn-ea"/>
          <a:cs typeface="+mn-cs"/>
        </a:defRPr>
      </a:lvl6pPr>
      <a:lvl7pPr marL="2743060">
        <a:defRPr>
          <a:latin typeface="+mn-lt"/>
          <a:ea typeface="+mn-ea"/>
          <a:cs typeface="+mn-cs"/>
        </a:defRPr>
      </a:lvl7pPr>
      <a:lvl8pPr marL="3200236">
        <a:defRPr>
          <a:latin typeface="+mn-lt"/>
          <a:ea typeface="+mn-ea"/>
          <a:cs typeface="+mn-cs"/>
        </a:defRPr>
      </a:lvl8pPr>
      <a:lvl9pPr marL="3657413">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a:defRPr sz="1200">
                <a:solidFill>
                  <a:srgbClr val="898989"/>
                </a:solidFill>
                <a:latin typeface="Calibri" panose="020F0502020204030204" pitchFamily="34" charset="0"/>
              </a:defRPr>
            </a:lvl1pPr>
          </a:lstStyle>
          <a:p>
            <a:pPr fontAlgn="base">
              <a:spcBef>
                <a:spcPct val="0"/>
              </a:spcBef>
              <a:spcAft>
                <a:spcPct val="0"/>
              </a:spcAft>
            </a:pPr>
            <a:fld id="{DF81F5E1-7CD8-40DF-BE1A-D5AB54424391}" type="datetimeFigureOut">
              <a:rPr lang="en-US" altLang="en-US" smtClean="0">
                <a:ea typeface="MS PGothic" panose="020B0600070205080204" pitchFamily="34" charset="-128"/>
              </a:rPr>
              <a:pPr fontAlgn="base">
                <a:spcBef>
                  <a:spcPct val="0"/>
                </a:spcBef>
                <a:spcAft>
                  <a:spcPct val="0"/>
                </a:spcAft>
              </a:pPr>
              <a:t>5/24/2018</a:t>
            </a:fld>
            <a:endParaRPr lang="en-US" altLang="en-US">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a:defRPr sz="1200">
                <a:solidFill>
                  <a:srgbClr val="898989"/>
                </a:solidFill>
                <a:latin typeface="Calibri" panose="020F0502020204030204" pitchFamily="34" charset="0"/>
              </a:defRPr>
            </a:lvl1pPr>
          </a:lstStyle>
          <a:p>
            <a:pPr fontAlgn="base">
              <a:spcBef>
                <a:spcPct val="0"/>
              </a:spcBef>
              <a:spcAft>
                <a:spcPct val="0"/>
              </a:spcAft>
            </a:pPr>
            <a:fld id="{31C3FAFC-8971-4FD3-A3B0-3F0768504AA9}" type="slidenum">
              <a:rPr lang="en-US" altLang="en-US" smtClean="0">
                <a:ea typeface="MS PGothic" panose="020B0600070205080204" pitchFamily="34" charset="-128"/>
              </a:rPr>
              <a:pPr fontAlgn="base">
                <a:spcBef>
                  <a:spcPct val="0"/>
                </a:spcBef>
                <a:spcAft>
                  <a:spcPct val="0"/>
                </a:spcAft>
              </a:pPr>
              <a:t>‹#›</a:t>
            </a:fld>
            <a:endParaRPr lang="en-US" altLang="en-US">
              <a:ea typeface="MS PGothic" panose="020B0600070205080204" pitchFamily="34" charset="-128"/>
            </a:endParaRPr>
          </a:p>
        </p:txBody>
      </p:sp>
    </p:spTree>
    <p:extLst>
      <p:ext uri="{BB962C8B-B14F-4D97-AF65-F5344CB8AC3E}">
        <p14:creationId xmlns:p14="http://schemas.microsoft.com/office/powerpoint/2010/main" val="42005073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239012"/>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3815C98-EE81-3E44-83EB-C31D78E5BA7C}" type="datetimeFigureOut">
              <a:rPr lang="en-US" smtClean="0">
                <a:solidFill>
                  <a:prstClr val="black">
                    <a:tint val="75000"/>
                  </a:prstClr>
                </a:solidFill>
              </a:rPr>
              <a:pPr defTabSz="914400"/>
              <a:t>5/24/2018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83FA3A9-2C07-FD45-B469-34776983FA7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32137286"/>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Lst>
  <p:transition>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32CE7-3800-8245-8712-FC84804E5EF5}" type="datetimeFigureOut">
              <a:rPr lang="en-US" smtClean="0">
                <a:solidFill>
                  <a:prstClr val="black">
                    <a:tint val="75000"/>
                  </a:prstClr>
                </a:solidFill>
              </a:rPr>
              <a:pPr/>
              <a:t>5/24/2018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DF96E-2611-F74A-9260-21561644E9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81102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3815C98-EE81-3E44-83EB-C31D78E5BA7C}" type="datetimeFigureOut">
              <a:rPr lang="en-US" smtClean="0">
                <a:solidFill>
                  <a:prstClr val="black">
                    <a:tint val="75000"/>
                  </a:prstClr>
                </a:solidFill>
              </a:rPr>
              <a:pPr defTabSz="914400"/>
              <a:t>5/24/2018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83FA3A9-2C07-FD45-B469-34776983FA7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7694145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Lst>
  <p:transition>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hyperlink" Target="http://www.who.int/mediacentre/factsheets/fs310/en/"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image" Target="../media/image50.png"/><Relationship Id="rId1" Type="http://schemas.openxmlformats.org/officeDocument/2006/relationships/slideLayout" Target="../slideLayouts/slideLayout50.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51.jp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notesSlide" Target="../notesSlides/notesSlide8.xml"/><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7.png"/><Relationship Id="rId1" Type="http://schemas.openxmlformats.org/officeDocument/2006/relationships/slideLayout" Target="../slideLayouts/slideLayout50.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2.xml"/><Relationship Id="rId1" Type="http://schemas.openxmlformats.org/officeDocument/2006/relationships/vmlDrawing" Target="../drawings/vmlDrawing1.vml"/><Relationship Id="rId5" Type="http://schemas.openxmlformats.org/officeDocument/2006/relationships/image" Target="../media/image78.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2.xml"/><Relationship Id="rId1" Type="http://schemas.openxmlformats.org/officeDocument/2006/relationships/vmlDrawing" Target="../drawings/vmlDrawing2.v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2.xml"/><Relationship Id="rId1" Type="http://schemas.openxmlformats.org/officeDocument/2006/relationships/vmlDrawing" Target="../drawings/vmlDrawing3.v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68.xml"/><Relationship Id="rId5" Type="http://schemas.openxmlformats.org/officeDocument/2006/relationships/image" Target="../media/image82.jpeg"/><Relationship Id="rId4" Type="http://schemas.openxmlformats.org/officeDocument/2006/relationships/hyperlink" Target="https://www.youtube.com/watch?v=kuIK5Y9x2K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www.doh.wa.gov/ForPublicHealthandHealthcareProviders/PublicHealthSystemResourcesandServices/LocalHealthResourcesandTools/MaternalandChildHealthBlockGrant/AdverseChildhoodExperiences"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hyperlink" Target="http://www.tulalipnews.com/wp/2014/09/03/adverse-childhood-experiences-aces-chronic-health-and-addiction-in-indian-country/" TargetMode="External"/><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www.youtube.com/watch?v=urU-a_FsS5Y" TargetMode="External"/><Relationship Id="rId1" Type="http://schemas.openxmlformats.org/officeDocument/2006/relationships/slideLayout" Target="../slideLayouts/slideLayout76.xml"/><Relationship Id="rId4" Type="http://schemas.openxmlformats.org/officeDocument/2006/relationships/image" Target="../media/image86.emf"/></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91.xml"/><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bzmWqZS1QSU"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6.xml"/></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communityresiliencecookbook.org/whats-cooking-here-and-why/" TargetMode="Externa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18.xml"/><Relationship Id="rId4" Type="http://schemas.openxmlformats.org/officeDocument/2006/relationships/image" Target="../media/image100.tif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www.bouncebackproject.org/" TargetMode="Externa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hyperlink" Target="http://www.healthygen.org/resources/laura-porter-keynote-address-near-science-wa-state-resilience-findings" TargetMode="External"/><Relationship Id="rId2" Type="http://schemas.openxmlformats.org/officeDocument/2006/relationships/hyperlink" Target="http://www.healthygen.org/resources/nearhome-toolkit" TargetMode="External"/><Relationship Id="rId1" Type="http://schemas.openxmlformats.org/officeDocument/2006/relationships/slideLayout" Target="../slideLayouts/slideLayout129.xml"/></Relationships>
</file>

<file path=ppt/slides/_rels/slide43.xml.rels><?xml version="1.0" encoding="UTF-8" standalone="yes"?>
<Relationships xmlns="http://schemas.openxmlformats.org/package/2006/relationships"><Relationship Id="rId2" Type="http://schemas.openxmlformats.org/officeDocument/2006/relationships/hyperlink" Target="http://www.healthygen.org/resources/laura-porter-keynote-address-near-science-wa-state-resilience-findings" TargetMode="External"/><Relationship Id="rId1" Type="http://schemas.openxmlformats.org/officeDocument/2006/relationships/slideLayout" Target="../slideLayouts/slideLayout129.xml"/></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3.xml"/><Relationship Id="rId1" Type="http://schemas.openxmlformats.org/officeDocument/2006/relationships/slideLayout" Target="../slideLayouts/slideLayout134.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resiliencetrumpsaces.org/resiliencestore/wp-content/uploads/2014/02/Screen-Shot-2014-07-30-at-12.53.59-PM.png" TargetMode="External"/><Relationship Id="rId1" Type="http://schemas.openxmlformats.org/officeDocument/2006/relationships/slideLayout" Target="../slideLayouts/slideLayout129.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3axcjT_zo58" TargetMode="External"/><Relationship Id="rId2" Type="http://schemas.openxmlformats.org/officeDocument/2006/relationships/hyperlink" Target="http://gucchdtacenter.georgetown.edu/TraumaInformedCare/index.html" TargetMode="External"/><Relationship Id="rId1" Type="http://schemas.openxmlformats.org/officeDocument/2006/relationships/slideLayout" Target="../slideLayouts/slideLayout19.xml"/><Relationship Id="rId5" Type="http://schemas.openxmlformats.org/officeDocument/2006/relationships/hyperlink" Target="https://www.ted.com/talks/nadine_burke_harris_how_childhood_trauma_affects_health_across_a_lifetime?language=en" TargetMode="External"/><Relationship Id="rId4" Type="http://schemas.openxmlformats.org/officeDocument/2006/relationships/hyperlink" Target="https://www.youtube.com/watch?v=-HG8H4n2j9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4.xml"/><Relationship Id="rId1" Type="http://schemas.openxmlformats.org/officeDocument/2006/relationships/slideLayout" Target="../slideLayouts/slideLayout145.xml"/><Relationship Id="rId6" Type="http://schemas.openxmlformats.org/officeDocument/2006/relationships/image" Target="../media/image15.png"/><Relationship Id="rId5" Type="http://schemas.openxmlformats.org/officeDocument/2006/relationships/hyperlink" Target="http://www.integrationsolutions.org/" TargetMode="External"/><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vimeo.com/139998006"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a:spLocks noGrp="1"/>
          </p:cNvSpPr>
          <p:nvPr>
            <p:ph type="subTitle" idx="4294967295"/>
          </p:nvPr>
        </p:nvSpPr>
        <p:spPr>
          <a:xfrm>
            <a:off x="381000" y="4933950"/>
            <a:ext cx="8162925" cy="1752600"/>
          </a:xfrm>
          <a:prstGeom prst="rect">
            <a:avLst/>
          </a:prstGeom>
        </p:spPr>
        <p:txBody>
          <a:bodyPr vert="horz" lIns="91421" tIns="45711" rIns="91421" bIns="45711" rtlCol="0">
            <a:normAutofit fontScale="925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solidFill>
                  <a:prstClr val="black">
                    <a:tint val="75000"/>
                  </a:prstClr>
                </a:solidFill>
                <a:latin typeface="Calibri"/>
              </a:rPr>
              <a:t>Dr. Allison Sampson-Jackson, LCSW, LICSW, CSOTP</a:t>
            </a:r>
          </a:p>
          <a:p>
            <a:r>
              <a:rPr lang="en-US" dirty="0">
                <a:solidFill>
                  <a:prstClr val="black">
                    <a:tint val="75000"/>
                  </a:prstClr>
                </a:solidFill>
                <a:latin typeface="Calibri"/>
              </a:rPr>
              <a:t>Integration Solutions, Inc.</a:t>
            </a:r>
          </a:p>
          <a:p>
            <a:r>
              <a:rPr lang="en-US" dirty="0">
                <a:solidFill>
                  <a:prstClr val="black">
                    <a:tint val="75000"/>
                  </a:prstClr>
                </a:solidFill>
                <a:latin typeface="Calibri"/>
              </a:rPr>
              <a:t>804-432-0056 </a:t>
            </a:r>
          </a:p>
        </p:txBody>
      </p:sp>
      <p:pic>
        <p:nvPicPr>
          <p:cNvPr id="5" name="Shape 395">
            <a:extLst>
              <a:ext uri="{FF2B5EF4-FFF2-40B4-BE49-F238E27FC236}">
                <a16:creationId xmlns:a16="http://schemas.microsoft.com/office/drawing/2014/main" id="{4EED71A3-5FC9-8F41-A2A9-4A6C64DA96E4}"/>
              </a:ext>
            </a:extLst>
          </p:cNvPr>
          <p:cNvPicPr/>
          <p:nvPr/>
        </p:nvPicPr>
        <p:blipFill rotWithShape="1">
          <a:blip r:embed="rId3">
            <a:alphaModFix/>
          </a:blip>
          <a:srcRect/>
          <a:stretch/>
        </p:blipFill>
        <p:spPr>
          <a:xfrm>
            <a:off x="6840220" y="5810250"/>
            <a:ext cx="2303780" cy="822960"/>
          </a:xfrm>
          <a:prstGeom prst="rect">
            <a:avLst/>
          </a:prstGeom>
          <a:noFill/>
          <a:ln>
            <a:noFill/>
          </a:ln>
        </p:spPr>
      </p:pic>
      <p:pic>
        <p:nvPicPr>
          <p:cNvPr id="10" name="Picture 9">
            <a:extLst>
              <a:ext uri="{FF2B5EF4-FFF2-40B4-BE49-F238E27FC236}">
                <a16:creationId xmlns:a16="http://schemas.microsoft.com/office/drawing/2014/main" id="{5E957C2B-3986-654B-AAEA-ED4966B93D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 y="2118657"/>
            <a:ext cx="3040381" cy="2429709"/>
          </a:xfrm>
          <a:prstGeom prst="rect">
            <a:avLst/>
          </a:prstGeom>
        </p:spPr>
      </p:pic>
      <p:pic>
        <p:nvPicPr>
          <p:cNvPr id="12" name="Picture 11">
            <a:extLst>
              <a:ext uri="{FF2B5EF4-FFF2-40B4-BE49-F238E27FC236}">
                <a16:creationId xmlns:a16="http://schemas.microsoft.com/office/drawing/2014/main" id="{8409997D-3698-BC4F-95E8-F0B6305B001D}"/>
              </a:ext>
            </a:extLst>
          </p:cNvPr>
          <p:cNvPicPr>
            <a:picLocks noChangeAspect="1"/>
          </p:cNvPicPr>
          <p:nvPr/>
        </p:nvPicPr>
        <p:blipFill>
          <a:blip r:embed="rId5"/>
          <a:stretch>
            <a:fillRect/>
          </a:stretch>
        </p:blipFill>
        <p:spPr>
          <a:xfrm>
            <a:off x="4956048" y="2118657"/>
            <a:ext cx="3241218" cy="2430913"/>
          </a:xfrm>
          <a:prstGeom prst="rect">
            <a:avLst/>
          </a:prstGeom>
        </p:spPr>
      </p:pic>
      <p:sp>
        <p:nvSpPr>
          <p:cNvPr id="8" name="Title 1">
            <a:extLst>
              <a:ext uri="{FF2B5EF4-FFF2-40B4-BE49-F238E27FC236}">
                <a16:creationId xmlns:a16="http://schemas.microsoft.com/office/drawing/2014/main" id="{AF03CA9B-08A6-EB49-83C4-BF62A5A84647}"/>
              </a:ext>
            </a:extLst>
          </p:cNvPr>
          <p:cNvSpPr>
            <a:spLocks noGrp="1"/>
          </p:cNvSpPr>
          <p:nvPr>
            <p:ph type="title"/>
          </p:nvPr>
        </p:nvSpPr>
        <p:spPr>
          <a:xfrm>
            <a:off x="381000" y="723968"/>
            <a:ext cx="8382000" cy="498598"/>
          </a:xfrm>
        </p:spPr>
        <p:txBody>
          <a:bodyPr/>
          <a:lstStyle/>
          <a:p>
            <a:pPr algn="ctr"/>
            <a:r>
              <a:rPr lang="en-US" b="1" dirty="0"/>
              <a:t>Impact of Childhood</a:t>
            </a:r>
            <a:br>
              <a:rPr lang="en-US" b="1" dirty="0"/>
            </a:br>
            <a:r>
              <a:rPr lang="en-US" b="1" dirty="0"/>
              <a:t>Trauma on Health</a:t>
            </a:r>
            <a:br>
              <a:rPr lang="en-US" dirty="0"/>
            </a:br>
            <a:r>
              <a:rPr lang="en-US" sz="3100" dirty="0"/>
              <a:t>Adverse Childhood Experiences and Resilience</a:t>
            </a:r>
          </a:p>
        </p:txBody>
      </p:sp>
    </p:spTree>
    <p:extLst>
      <p:ext uri="{BB962C8B-B14F-4D97-AF65-F5344CB8AC3E}">
        <p14:creationId xmlns:p14="http://schemas.microsoft.com/office/powerpoint/2010/main" val="257225556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822" y="915836"/>
            <a:ext cx="5740714" cy="6858000"/>
          </a:xfrm>
        </p:spPr>
        <p:txBody>
          <a:bodyPr>
            <a:normAutofit/>
          </a:bodyPr>
          <a:lstStyle/>
          <a:p>
            <a:r>
              <a:rPr lang="en-US" sz="1800" dirty="0">
                <a:solidFill>
                  <a:prstClr val="black"/>
                </a:solidFill>
              </a:rPr>
              <a:t>Alcoholism and alcohol abuse</a:t>
            </a:r>
          </a:p>
          <a:p>
            <a:r>
              <a:rPr lang="en-US" sz="1800" dirty="0">
                <a:solidFill>
                  <a:prstClr val="black"/>
                </a:solidFill>
              </a:rPr>
              <a:t>Chronic obstructive pulmonary disease </a:t>
            </a:r>
          </a:p>
          <a:p>
            <a:pPr marL="0" indent="0">
              <a:buNone/>
            </a:pPr>
            <a:r>
              <a:rPr lang="en-US" sz="1800" dirty="0">
                <a:solidFill>
                  <a:prstClr val="black"/>
                </a:solidFill>
              </a:rPr>
              <a:t>      (COPD)</a:t>
            </a:r>
          </a:p>
          <a:p>
            <a:r>
              <a:rPr lang="en-US" sz="1800" dirty="0">
                <a:solidFill>
                  <a:prstClr val="black"/>
                </a:solidFill>
              </a:rPr>
              <a:t>Depression</a:t>
            </a:r>
          </a:p>
          <a:p>
            <a:r>
              <a:rPr lang="en-US" sz="1800" dirty="0">
                <a:solidFill>
                  <a:prstClr val="black"/>
                </a:solidFill>
              </a:rPr>
              <a:t>Fetal death</a:t>
            </a:r>
          </a:p>
          <a:p>
            <a:r>
              <a:rPr lang="en-US" sz="1800" dirty="0">
                <a:solidFill>
                  <a:prstClr val="black"/>
                </a:solidFill>
              </a:rPr>
              <a:t>Health-related quality of life</a:t>
            </a:r>
          </a:p>
          <a:p>
            <a:r>
              <a:rPr lang="en-US" sz="1800" dirty="0">
                <a:solidFill>
                  <a:prstClr val="black"/>
                </a:solidFill>
              </a:rPr>
              <a:t>Illicit drug use</a:t>
            </a:r>
          </a:p>
          <a:p>
            <a:r>
              <a:rPr lang="en-US" sz="1800" dirty="0">
                <a:solidFill>
                  <a:prstClr val="black"/>
                </a:solidFill>
              </a:rPr>
              <a:t>Ischemic heart disease (IHD)</a:t>
            </a:r>
          </a:p>
          <a:p>
            <a:r>
              <a:rPr lang="en-US" sz="1800" dirty="0">
                <a:solidFill>
                  <a:prstClr val="black"/>
                </a:solidFill>
              </a:rPr>
              <a:t>Liver disease</a:t>
            </a:r>
          </a:p>
          <a:p>
            <a:r>
              <a:rPr lang="en-US" sz="1800" dirty="0">
                <a:solidFill>
                  <a:prstClr val="black"/>
                </a:solidFill>
              </a:rPr>
              <a:t>Risk for intimate partner violence</a:t>
            </a:r>
          </a:p>
          <a:p>
            <a:r>
              <a:rPr lang="en-US" sz="1800" dirty="0">
                <a:solidFill>
                  <a:prstClr val="black"/>
                </a:solidFill>
              </a:rPr>
              <a:t>Multiple sexual partners</a:t>
            </a:r>
          </a:p>
          <a:p>
            <a:r>
              <a:rPr lang="en-US" sz="1800" dirty="0">
                <a:solidFill>
                  <a:prstClr val="black"/>
                </a:solidFill>
              </a:rPr>
              <a:t>Sexually transmitted diseases (STDs)</a:t>
            </a:r>
          </a:p>
          <a:p>
            <a:r>
              <a:rPr lang="en-US" sz="1800" dirty="0">
                <a:solidFill>
                  <a:prstClr val="black"/>
                </a:solidFill>
              </a:rPr>
              <a:t>Smoking</a:t>
            </a:r>
          </a:p>
          <a:p>
            <a:r>
              <a:rPr lang="en-US" sz="1800" dirty="0">
                <a:solidFill>
                  <a:prstClr val="black"/>
                </a:solidFill>
              </a:rPr>
              <a:t>Suicide attempts</a:t>
            </a:r>
          </a:p>
          <a:p>
            <a:r>
              <a:rPr lang="en-US" sz="1800" dirty="0">
                <a:solidFill>
                  <a:prstClr val="black"/>
                </a:solidFill>
              </a:rPr>
              <a:t>Unintended pregnancies</a:t>
            </a:r>
          </a:p>
          <a:p>
            <a:r>
              <a:rPr lang="en-US" sz="1800" dirty="0">
                <a:solidFill>
                  <a:prstClr val="black"/>
                </a:solidFill>
              </a:rPr>
              <a:t>Early initiation of smoking</a:t>
            </a:r>
          </a:p>
          <a:p>
            <a:r>
              <a:rPr lang="en-US" sz="1800" dirty="0">
                <a:solidFill>
                  <a:prstClr val="black"/>
                </a:solidFill>
              </a:rPr>
              <a:t>Early initiation of sexual activity</a:t>
            </a:r>
          </a:p>
          <a:p>
            <a:r>
              <a:rPr lang="en-US" sz="1800" dirty="0">
                <a:solidFill>
                  <a:prstClr val="black"/>
                </a:solidFill>
              </a:rPr>
              <a:t>Adolescent pregnancy</a:t>
            </a:r>
          </a:p>
        </p:txBody>
      </p:sp>
      <p:pic>
        <p:nvPicPr>
          <p:cNvPr id="5" name="Picture 4"/>
          <p:cNvPicPr>
            <a:picLocks noGrp="1" noChangeAspect="1" noChangeArrowheads="1"/>
          </p:cNvPicPr>
          <p:nvPr/>
        </p:nvPicPr>
        <p:blipFill>
          <a:blip r:embed="rId2">
            <a:extLst>
              <a:ext uri="{28A0092B-C50C-407E-A947-70E740481C1C}">
                <a14:useLocalDpi xmlns:a14="http://schemas.microsoft.com/office/drawing/2010/main" val="0"/>
              </a:ext>
            </a:extLst>
          </a:blip>
          <a:srcRect l="-3167" r="-3167"/>
          <a:stretch>
            <a:fillRect/>
          </a:stretch>
        </p:blipFill>
        <p:spPr bwMode="auto">
          <a:xfrm>
            <a:off x="4765637" y="1021976"/>
            <a:ext cx="3895716" cy="5169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Shape 395">
            <a:extLst>
              <a:ext uri="{FF2B5EF4-FFF2-40B4-BE49-F238E27FC236}">
                <a16:creationId xmlns:a16="http://schemas.microsoft.com/office/drawing/2014/main" id="{CF39C230-7C29-2B4E-AACC-6137495C8EF8}"/>
              </a:ext>
            </a:extLst>
          </p:cNvPr>
          <p:cNvPicPr/>
          <p:nvPr/>
        </p:nvPicPr>
        <p:blipFill rotWithShape="1">
          <a:blip r:embed="rId3">
            <a:alphaModFix/>
          </a:blip>
          <a:srcRect/>
          <a:stretch/>
        </p:blipFill>
        <p:spPr>
          <a:xfrm>
            <a:off x="6357573" y="0"/>
            <a:ext cx="2303780" cy="822960"/>
          </a:xfrm>
          <a:prstGeom prst="rect">
            <a:avLst/>
          </a:prstGeom>
          <a:noFill/>
          <a:ln>
            <a:noFill/>
          </a:ln>
        </p:spPr>
      </p:pic>
    </p:spTree>
    <p:extLst>
      <p:ext uri="{BB962C8B-B14F-4D97-AF65-F5344CB8AC3E}">
        <p14:creationId xmlns:p14="http://schemas.microsoft.com/office/powerpoint/2010/main" val="18791550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625" y="752568"/>
            <a:ext cx="8382000" cy="886397"/>
          </a:xfrm>
        </p:spPr>
        <p:txBody>
          <a:bodyPr/>
          <a:lstStyle/>
          <a:p>
            <a:pPr algn="ctr"/>
            <a:r>
              <a:rPr lang="en-US" sz="3200" dirty="0">
                <a:solidFill>
                  <a:schemeClr val="tx1"/>
                </a:solidFill>
              </a:rPr>
              <a:t>ACEs and Leading Causes of Death</a:t>
            </a:r>
            <a:br>
              <a:rPr lang="en-US" sz="3200" dirty="0">
                <a:solidFill>
                  <a:schemeClr val="tx1"/>
                </a:solidFill>
              </a:rPr>
            </a:br>
            <a:r>
              <a:rPr lang="en-US" sz="3200" dirty="0">
                <a:solidFill>
                  <a:schemeClr val="tx1"/>
                </a:solidFill>
              </a:rPr>
              <a:t>Linked to 7 out of the 10</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429" y="1752600"/>
            <a:ext cx="6934199" cy="4247009"/>
          </a:xfrm>
          <a:prstGeom prst="rect">
            <a:avLst/>
          </a:prstGeom>
        </p:spPr>
      </p:pic>
      <p:sp>
        <p:nvSpPr>
          <p:cNvPr id="7" name="Rectangle 6"/>
          <p:cNvSpPr/>
          <p:nvPr/>
        </p:nvSpPr>
        <p:spPr>
          <a:xfrm>
            <a:off x="1850571" y="6113244"/>
            <a:ext cx="544285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hlinkClick r:id="rId4"/>
              </a:rPr>
              <a:t>http://www.who.int/mediacentre/factsheets/fs310/en/</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1734044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466840" y="0"/>
            <a:ext cx="2677160" cy="6858000"/>
          </a:xfrm>
          <a:custGeom>
            <a:avLst/>
            <a:gdLst/>
            <a:ahLst/>
            <a:cxnLst/>
            <a:rect l="l" t="t" r="r" b="b"/>
            <a:pathLst>
              <a:path w="2677159" h="6858000">
                <a:moveTo>
                  <a:pt x="0" y="6857998"/>
                </a:moveTo>
                <a:lnTo>
                  <a:pt x="2677160" y="6857998"/>
                </a:lnTo>
                <a:lnTo>
                  <a:pt x="2677160" y="0"/>
                </a:lnTo>
                <a:lnTo>
                  <a:pt x="0" y="0"/>
                </a:lnTo>
                <a:lnTo>
                  <a:pt x="0" y="6857998"/>
                </a:lnTo>
                <a:close/>
              </a:path>
            </a:pathLst>
          </a:custGeom>
          <a:solidFill>
            <a:srgbClr val="000000"/>
          </a:solid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3" name="object 3"/>
          <p:cNvSpPr/>
          <p:nvPr/>
        </p:nvSpPr>
        <p:spPr>
          <a:xfrm>
            <a:off x="9144000" y="0"/>
            <a:ext cx="0" cy="6858000"/>
          </a:xfrm>
          <a:custGeom>
            <a:avLst/>
            <a:gdLst/>
            <a:ahLst/>
            <a:cxnLst/>
            <a:rect l="l" t="t" r="r" b="b"/>
            <a:pathLst>
              <a:path h="6858000">
                <a:moveTo>
                  <a:pt x="0" y="6857998"/>
                </a:moveTo>
                <a:lnTo>
                  <a:pt x="0" y="0"/>
                </a:lnTo>
              </a:path>
            </a:pathLst>
          </a:custGeom>
          <a:ln w="25400">
            <a:solidFill>
              <a:srgbClr val="000000"/>
            </a:solidFill>
          </a:ln>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4" name="object 4"/>
          <p:cNvSpPr/>
          <p:nvPr/>
        </p:nvSpPr>
        <p:spPr>
          <a:xfrm>
            <a:off x="0" y="0"/>
            <a:ext cx="6479540" cy="6883398"/>
          </a:xfrm>
          <a:prstGeom prst="rect">
            <a:avLst/>
          </a:prstGeom>
          <a:blipFill>
            <a:blip r:embed="rId3"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5" name="object 5"/>
          <p:cNvSpPr/>
          <p:nvPr/>
        </p:nvSpPr>
        <p:spPr>
          <a:xfrm>
            <a:off x="5623560" y="3572255"/>
            <a:ext cx="3308603" cy="2808732"/>
          </a:xfrm>
          <a:prstGeom prst="rect">
            <a:avLst/>
          </a:prstGeom>
          <a:blipFill>
            <a:blip r:embed="rId4"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6" name="object 6"/>
          <p:cNvSpPr txBox="1"/>
          <p:nvPr/>
        </p:nvSpPr>
        <p:spPr>
          <a:xfrm>
            <a:off x="5198746" y="3572384"/>
            <a:ext cx="3604260" cy="3100208"/>
          </a:xfrm>
          <a:prstGeom prst="rect">
            <a:avLst/>
          </a:prstGeom>
        </p:spPr>
        <p:txBody>
          <a:bodyPr vert="horz" wrap="square" lIns="0" tIns="12065" rIns="0" bIns="0" rtlCol="0">
            <a:spAutoFit/>
          </a:bodyPr>
          <a:lstStyle/>
          <a:p>
            <a:pPr marL="0" marR="3251034" lvl="0" indent="0" algn="ctr" defTabSz="410751" rtl="0" eaLnBrk="1" fontAlgn="base" latinLnBrk="0" hangingPunct="0">
              <a:lnSpc>
                <a:spcPct val="100000"/>
              </a:lnSpc>
              <a:spcBef>
                <a:spcPts val="95"/>
              </a:spcBef>
              <a:spcAft>
                <a:spcPct val="0"/>
              </a:spcAft>
              <a:buClrTx/>
              <a:buSzTx/>
              <a:buFontTx/>
              <a:buNone/>
              <a:tabLst/>
              <a:defRPr/>
            </a:pP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a:t>
            </a:r>
            <a:r>
              <a:rPr kumimoji="0" sz="1000" b="1" i="0" u="none" strike="noStrike" kern="1200" cap="none" spc="-50" normalizeH="0" baseline="0" noProof="0" dirty="0">
                <a:ln>
                  <a:noFill/>
                </a:ln>
                <a:solidFill>
                  <a:srgbClr val="FFFFFF"/>
                </a:solidFill>
                <a:effectLst/>
                <a:uLnTx/>
                <a:uFillTx/>
                <a:latin typeface="Arial"/>
                <a:ea typeface="Helvetica Light" charset="0"/>
                <a:cs typeface="Arial"/>
                <a:sym typeface="Helvetica Light" charset="0"/>
              </a:rPr>
              <a:t>8</a:t>
            </a:r>
            <a:r>
              <a:rPr kumimoji="0" sz="1000" b="1" i="0" u="none" strike="noStrike" kern="1200" cap="none" spc="-40" normalizeH="0" baseline="0" noProof="0" dirty="0">
                <a:ln>
                  <a:noFill/>
                </a:ln>
                <a:solidFill>
                  <a:srgbClr val="FFFFFF"/>
                </a:solidFill>
                <a:effectLst/>
                <a:uLnTx/>
                <a:uFillTx/>
                <a:latin typeface="Arial"/>
                <a:ea typeface="Helvetica Light" charset="0"/>
                <a:cs typeface="Arial"/>
                <a:sym typeface="Helvetica Light" charset="0"/>
              </a:rPr>
              <a:t>.0</a:t>
            </a:r>
            <a:r>
              <a:rPr kumimoji="0" sz="1000" b="1" i="0" u="none" strike="noStrike" kern="1200" cap="none" spc="-170" normalizeH="0" baseline="0" noProof="0" dirty="0">
                <a:ln>
                  <a:noFill/>
                </a:ln>
                <a:solidFill>
                  <a:srgbClr val="FFFFFF"/>
                </a:solidFill>
                <a:effectLst/>
                <a:uLnTx/>
                <a:uFillTx/>
                <a:latin typeface="Arial"/>
                <a:ea typeface="Helvetica Light" charset="0"/>
                <a:cs typeface="Arial"/>
                <a:sym typeface="Helvetica Light" charset="0"/>
              </a:rPr>
              <a:t>%</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1000" b="0" i="0" u="none" strike="noStrike" kern="1200" cap="none" spc="0" normalizeH="0" baseline="0" noProof="0">
              <a:ln>
                <a:noFill/>
              </a:ln>
              <a:solidFill>
                <a:srgbClr val="000000"/>
              </a:solidFill>
              <a:effectLst/>
              <a:uLnTx/>
              <a:uFillTx/>
              <a:latin typeface="Times New Roman"/>
              <a:ea typeface="Helvetica Light" charset="0"/>
              <a:cs typeface="Times New Roman"/>
              <a:sym typeface="Helvetica Light" charset="0"/>
            </a:endParaRPr>
          </a:p>
          <a:p>
            <a:pPr marL="0" marR="3251034" lvl="0" indent="0" algn="ctr" defTabSz="410751" rtl="0" eaLnBrk="1" fontAlgn="base" latinLnBrk="0" hangingPunct="0">
              <a:lnSpc>
                <a:spcPct val="100000"/>
              </a:lnSpc>
              <a:spcBef>
                <a:spcPct val="0"/>
              </a:spcBef>
              <a:spcAft>
                <a:spcPct val="0"/>
              </a:spcAft>
              <a:buClrTx/>
              <a:buSzTx/>
              <a:buFontTx/>
              <a:buNone/>
              <a:tabLst/>
              <a:defRPr/>
            </a:pP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a:t>
            </a:r>
            <a:r>
              <a:rPr kumimoji="0" sz="1000" b="1" i="0" u="none" strike="noStrike" kern="1200" cap="none" spc="-50" normalizeH="0" baseline="0" noProof="0" dirty="0">
                <a:ln>
                  <a:noFill/>
                </a:ln>
                <a:solidFill>
                  <a:srgbClr val="FFFFFF"/>
                </a:solidFill>
                <a:effectLst/>
                <a:uLnTx/>
                <a:uFillTx/>
                <a:latin typeface="Arial"/>
                <a:ea typeface="Helvetica Light" charset="0"/>
                <a:cs typeface="Arial"/>
                <a:sym typeface="Helvetica Light" charset="0"/>
              </a:rPr>
              <a:t>6</a:t>
            </a:r>
            <a:r>
              <a:rPr kumimoji="0" sz="1000" b="1" i="0" u="none" strike="noStrike" kern="1200" cap="none" spc="-40" normalizeH="0" baseline="0" noProof="0" dirty="0">
                <a:ln>
                  <a:noFill/>
                </a:ln>
                <a:solidFill>
                  <a:srgbClr val="FFFFFF"/>
                </a:solidFill>
                <a:effectLst/>
                <a:uLnTx/>
                <a:uFillTx/>
                <a:latin typeface="Arial"/>
                <a:ea typeface="Helvetica Light" charset="0"/>
                <a:cs typeface="Arial"/>
                <a:sym typeface="Helvetica Light" charset="0"/>
              </a:rPr>
              <a:t>.0</a:t>
            </a:r>
            <a:r>
              <a:rPr kumimoji="0" sz="1000" b="1" i="0" u="none" strike="noStrike" kern="1200" cap="none" spc="-170" normalizeH="0" baseline="0" noProof="0" dirty="0">
                <a:ln>
                  <a:noFill/>
                </a:ln>
                <a:solidFill>
                  <a:srgbClr val="FFFFFF"/>
                </a:solidFill>
                <a:effectLst/>
                <a:uLnTx/>
                <a:uFillTx/>
                <a:latin typeface="Arial"/>
                <a:ea typeface="Helvetica Light" charset="0"/>
                <a:cs typeface="Arial"/>
                <a:sym typeface="Helvetica Light" charset="0"/>
              </a:rPr>
              <a:t>%</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1000" b="0" i="0" u="none" strike="noStrike" kern="1200" cap="none" spc="0" normalizeH="0" baseline="0" noProof="0">
              <a:ln>
                <a:noFill/>
              </a:ln>
              <a:solidFill>
                <a:srgbClr val="000000"/>
              </a:solidFill>
              <a:effectLst/>
              <a:uLnTx/>
              <a:uFillTx/>
              <a:latin typeface="Times New Roman"/>
              <a:ea typeface="Helvetica Light" charset="0"/>
              <a:cs typeface="Times New Roman"/>
              <a:sym typeface="Helvetica Light" charset="0"/>
            </a:endParaRPr>
          </a:p>
          <a:p>
            <a:pPr marL="0" marR="3251034" lvl="0" indent="0" algn="ctr" defTabSz="410751" rtl="0" eaLnBrk="1" fontAlgn="base" latinLnBrk="0" hangingPunct="0">
              <a:lnSpc>
                <a:spcPct val="100000"/>
              </a:lnSpc>
              <a:spcBef>
                <a:spcPct val="0"/>
              </a:spcBef>
              <a:spcAft>
                <a:spcPct val="0"/>
              </a:spcAft>
              <a:buClrTx/>
              <a:buSzTx/>
              <a:buFontTx/>
              <a:buNone/>
              <a:tabLst/>
              <a:defRPr/>
            </a:pP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a:t>
            </a:r>
            <a:r>
              <a:rPr kumimoji="0" sz="1000" b="1" i="0" u="none" strike="noStrike" kern="1200" cap="none" spc="-50" normalizeH="0" baseline="0" noProof="0" dirty="0">
                <a:ln>
                  <a:noFill/>
                </a:ln>
                <a:solidFill>
                  <a:srgbClr val="FFFFFF"/>
                </a:solidFill>
                <a:effectLst/>
                <a:uLnTx/>
                <a:uFillTx/>
                <a:latin typeface="Arial"/>
                <a:ea typeface="Helvetica Light" charset="0"/>
                <a:cs typeface="Arial"/>
                <a:sym typeface="Helvetica Light" charset="0"/>
              </a:rPr>
              <a:t>4</a:t>
            </a:r>
            <a:r>
              <a:rPr kumimoji="0" sz="1000" b="1" i="0" u="none" strike="noStrike" kern="1200" cap="none" spc="-40" normalizeH="0" baseline="0" noProof="0" dirty="0">
                <a:ln>
                  <a:noFill/>
                </a:ln>
                <a:solidFill>
                  <a:srgbClr val="FFFFFF"/>
                </a:solidFill>
                <a:effectLst/>
                <a:uLnTx/>
                <a:uFillTx/>
                <a:latin typeface="Arial"/>
                <a:ea typeface="Helvetica Light" charset="0"/>
                <a:cs typeface="Arial"/>
                <a:sym typeface="Helvetica Light" charset="0"/>
              </a:rPr>
              <a:t>.0</a:t>
            </a:r>
            <a:r>
              <a:rPr kumimoji="0" sz="1000" b="1" i="0" u="none" strike="noStrike" kern="1200" cap="none" spc="-170" normalizeH="0" baseline="0" noProof="0" dirty="0">
                <a:ln>
                  <a:noFill/>
                </a:ln>
                <a:solidFill>
                  <a:srgbClr val="FFFFFF"/>
                </a:solidFill>
                <a:effectLst/>
                <a:uLnTx/>
                <a:uFillTx/>
                <a:latin typeface="Arial"/>
                <a:ea typeface="Helvetica Light" charset="0"/>
                <a:cs typeface="Arial"/>
                <a:sym typeface="Helvetica Light" charset="0"/>
              </a:rPr>
              <a:t>%</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1000" b="0" i="0" u="none" strike="noStrike" kern="1200" cap="none" spc="0" normalizeH="0" baseline="0" noProof="0">
              <a:ln>
                <a:noFill/>
              </a:ln>
              <a:solidFill>
                <a:srgbClr val="000000"/>
              </a:solidFill>
              <a:effectLst/>
              <a:uLnTx/>
              <a:uFillTx/>
              <a:latin typeface="Times New Roman"/>
              <a:ea typeface="Helvetica Light" charset="0"/>
              <a:cs typeface="Times New Roman"/>
              <a:sym typeface="Helvetica Light" charset="0"/>
            </a:endParaRPr>
          </a:p>
          <a:p>
            <a:pPr marL="0" marR="3251034" lvl="0" indent="0" algn="ctr" defTabSz="410751" rtl="0" eaLnBrk="1" fontAlgn="base" latinLnBrk="0" hangingPunct="0">
              <a:lnSpc>
                <a:spcPct val="100000"/>
              </a:lnSpc>
              <a:spcBef>
                <a:spcPct val="0"/>
              </a:spcBef>
              <a:spcAft>
                <a:spcPct val="0"/>
              </a:spcAft>
              <a:buClrTx/>
              <a:buSzTx/>
              <a:buFontTx/>
              <a:buNone/>
              <a:tabLst/>
              <a:defRPr/>
            </a:pP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a:t>
            </a:r>
            <a:r>
              <a:rPr kumimoji="0" sz="1000" b="1" i="0" u="none" strike="noStrike" kern="1200" cap="none" spc="-50" normalizeH="0" baseline="0" noProof="0" dirty="0">
                <a:ln>
                  <a:noFill/>
                </a:ln>
                <a:solidFill>
                  <a:srgbClr val="FFFFFF"/>
                </a:solidFill>
                <a:effectLst/>
                <a:uLnTx/>
                <a:uFillTx/>
                <a:latin typeface="Arial"/>
                <a:ea typeface="Helvetica Light" charset="0"/>
                <a:cs typeface="Arial"/>
                <a:sym typeface="Helvetica Light" charset="0"/>
              </a:rPr>
              <a:t>2</a:t>
            </a:r>
            <a:r>
              <a:rPr kumimoji="0" sz="1000" b="1" i="0" u="none" strike="noStrike" kern="1200" cap="none" spc="-30" normalizeH="0" baseline="0" noProof="0" dirty="0">
                <a:ln>
                  <a:noFill/>
                </a:ln>
                <a:solidFill>
                  <a:srgbClr val="FFFFFF"/>
                </a:solidFill>
                <a:effectLst/>
                <a:uLnTx/>
                <a:uFillTx/>
                <a:latin typeface="Arial"/>
                <a:ea typeface="Helvetica Light" charset="0"/>
                <a:cs typeface="Arial"/>
                <a:sym typeface="Helvetica Light" charset="0"/>
              </a:rPr>
              <a:t>.</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0</a:t>
            </a:r>
            <a:r>
              <a:rPr kumimoji="0" sz="1000" b="1" i="0" u="none" strike="noStrike" kern="1200" cap="none" spc="-165" normalizeH="0" baseline="0" noProof="0" dirty="0">
                <a:ln>
                  <a:noFill/>
                </a:ln>
                <a:solidFill>
                  <a:srgbClr val="FFFFFF"/>
                </a:solidFill>
                <a:effectLst/>
                <a:uLnTx/>
                <a:uFillTx/>
                <a:latin typeface="Arial"/>
                <a:ea typeface="Helvetica Light" charset="0"/>
                <a:cs typeface="Arial"/>
                <a:sym typeface="Helvetica Light" charset="0"/>
              </a:rPr>
              <a:t>%</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a:p>
            <a:pPr marL="0" marR="0" lvl="0" indent="0" algn="ctr" defTabSz="410751" rtl="0" eaLnBrk="1" fontAlgn="base" latinLnBrk="0" hangingPunct="0">
              <a:lnSpc>
                <a:spcPct val="100000"/>
              </a:lnSpc>
              <a:spcBef>
                <a:spcPts val="55"/>
              </a:spcBef>
              <a:spcAft>
                <a:spcPct val="0"/>
              </a:spcAft>
              <a:buClrTx/>
              <a:buSzTx/>
              <a:buFontTx/>
              <a:buNone/>
              <a:tabLst/>
              <a:defRPr/>
            </a:pPr>
            <a:endParaRPr kumimoji="0" sz="950" b="0" i="0" u="none" strike="noStrike" kern="1200" cap="none" spc="0" normalizeH="0" baseline="0" noProof="0">
              <a:ln>
                <a:noFill/>
              </a:ln>
              <a:solidFill>
                <a:srgbClr val="000000"/>
              </a:solidFill>
              <a:effectLst/>
              <a:uLnTx/>
              <a:uFillTx/>
              <a:latin typeface="Times New Roman"/>
              <a:ea typeface="Helvetica Light" charset="0"/>
              <a:cs typeface="Times New Roman"/>
              <a:sym typeface="Helvetica Light" charset="0"/>
            </a:endParaRPr>
          </a:p>
          <a:p>
            <a:pPr marL="0" marR="3251034" lvl="0" indent="0" algn="ctr" defTabSz="410751" rtl="0" eaLnBrk="1" fontAlgn="base" latinLnBrk="0" hangingPunct="0">
              <a:lnSpc>
                <a:spcPct val="100000"/>
              </a:lnSpc>
              <a:spcBef>
                <a:spcPct val="0"/>
              </a:spcBef>
              <a:spcAft>
                <a:spcPct val="0"/>
              </a:spcAft>
              <a:buClrTx/>
              <a:buSzTx/>
              <a:buFontTx/>
              <a:buNone/>
              <a:tabLst/>
              <a:defRPr/>
            </a:pP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a:t>
            </a:r>
            <a:r>
              <a:rPr kumimoji="0" sz="1000" b="1" i="0" u="none" strike="noStrike" kern="1200" cap="none" spc="-50" normalizeH="0" baseline="0" noProof="0" dirty="0">
                <a:ln>
                  <a:noFill/>
                </a:ln>
                <a:solidFill>
                  <a:srgbClr val="FFFFFF"/>
                </a:solidFill>
                <a:effectLst/>
                <a:uLnTx/>
                <a:uFillTx/>
                <a:latin typeface="Arial"/>
                <a:ea typeface="Helvetica Light" charset="0"/>
                <a:cs typeface="Arial"/>
                <a:sym typeface="Helvetica Light" charset="0"/>
              </a:rPr>
              <a:t>0</a:t>
            </a:r>
            <a:r>
              <a:rPr kumimoji="0" sz="1000" b="1" i="0" u="none" strike="noStrike" kern="1200" cap="none" spc="-40" normalizeH="0" baseline="0" noProof="0" dirty="0">
                <a:ln>
                  <a:noFill/>
                </a:ln>
                <a:solidFill>
                  <a:srgbClr val="FFFFFF"/>
                </a:solidFill>
                <a:effectLst/>
                <a:uLnTx/>
                <a:uFillTx/>
                <a:latin typeface="Arial"/>
                <a:ea typeface="Helvetica Light" charset="0"/>
                <a:cs typeface="Arial"/>
                <a:sym typeface="Helvetica Light" charset="0"/>
              </a:rPr>
              <a:t>.0</a:t>
            </a:r>
            <a:r>
              <a:rPr kumimoji="0" sz="1000" b="1" i="0" u="none" strike="noStrike" kern="1200" cap="none" spc="-170" normalizeH="0" baseline="0" noProof="0" dirty="0">
                <a:ln>
                  <a:noFill/>
                </a:ln>
                <a:solidFill>
                  <a:srgbClr val="FFFFFF"/>
                </a:solidFill>
                <a:effectLst/>
                <a:uLnTx/>
                <a:uFillTx/>
                <a:latin typeface="Arial"/>
                <a:ea typeface="Helvetica Light" charset="0"/>
                <a:cs typeface="Arial"/>
                <a:sym typeface="Helvetica Light" charset="0"/>
              </a:rPr>
              <a:t>%</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1000" b="0" i="0" u="none" strike="noStrike" kern="1200" cap="none" spc="0" normalizeH="0" baseline="0" noProof="0">
              <a:ln>
                <a:noFill/>
              </a:ln>
              <a:solidFill>
                <a:srgbClr val="000000"/>
              </a:solidFill>
              <a:effectLst/>
              <a:uLnTx/>
              <a:uFillTx/>
              <a:latin typeface="Times New Roman"/>
              <a:ea typeface="Helvetica Light" charset="0"/>
              <a:cs typeface="Times New Roman"/>
              <a:sym typeface="Helvetica Light" charset="0"/>
            </a:endParaRPr>
          </a:p>
          <a:p>
            <a:pPr marL="0" marR="3186267" lvl="0" indent="0" algn="ctr" defTabSz="410751" rtl="0" eaLnBrk="1" fontAlgn="base" latinLnBrk="0" hangingPunct="0">
              <a:lnSpc>
                <a:spcPct val="100000"/>
              </a:lnSpc>
              <a:spcBef>
                <a:spcPct val="0"/>
              </a:spcBef>
              <a:spcAft>
                <a:spcPct val="0"/>
              </a:spcAft>
              <a:buClrTx/>
              <a:buSzTx/>
              <a:buFontTx/>
              <a:buNone/>
              <a:tabLst/>
              <a:defRPr/>
            </a:pPr>
            <a:r>
              <a:rPr kumimoji="0" sz="1000" b="1" i="0" u="none" strike="noStrike" kern="1200" cap="none" spc="-70" normalizeH="0" baseline="0" noProof="0" dirty="0">
                <a:ln>
                  <a:noFill/>
                </a:ln>
                <a:solidFill>
                  <a:srgbClr val="FFFFFF"/>
                </a:solidFill>
                <a:effectLst/>
                <a:uLnTx/>
                <a:uFillTx/>
                <a:latin typeface="Arial"/>
                <a:ea typeface="Helvetica Light" charset="0"/>
                <a:cs typeface="Arial"/>
                <a:sym typeface="Helvetica Light" charset="0"/>
              </a:rPr>
              <a:t>8.0%</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1000" b="0" i="0" u="none" strike="noStrike" kern="1200" cap="none" spc="0" normalizeH="0" baseline="0" noProof="0">
              <a:ln>
                <a:noFill/>
              </a:ln>
              <a:solidFill>
                <a:srgbClr val="000000"/>
              </a:solidFill>
              <a:effectLst/>
              <a:uLnTx/>
              <a:uFillTx/>
              <a:latin typeface="Times New Roman"/>
              <a:ea typeface="Helvetica Light" charset="0"/>
              <a:cs typeface="Times New Roman"/>
              <a:sym typeface="Helvetica Light" charset="0"/>
            </a:endParaRPr>
          </a:p>
          <a:p>
            <a:pPr marL="0" marR="3186267" lvl="0" indent="0" algn="ctr" defTabSz="410751" rtl="0" eaLnBrk="1" fontAlgn="base" latinLnBrk="0" hangingPunct="0">
              <a:lnSpc>
                <a:spcPct val="100000"/>
              </a:lnSpc>
              <a:spcBef>
                <a:spcPct val="0"/>
              </a:spcBef>
              <a:spcAft>
                <a:spcPct val="0"/>
              </a:spcAft>
              <a:buClrTx/>
              <a:buSzTx/>
              <a:buFontTx/>
              <a:buNone/>
              <a:tabLst/>
              <a:defRPr/>
            </a:pPr>
            <a:r>
              <a:rPr kumimoji="0" sz="1000" b="1" i="0" u="none" strike="noStrike" kern="1200" cap="none" spc="-70" normalizeH="0" baseline="0" noProof="0" dirty="0">
                <a:ln>
                  <a:noFill/>
                </a:ln>
                <a:solidFill>
                  <a:srgbClr val="FFFFFF"/>
                </a:solidFill>
                <a:effectLst/>
                <a:uLnTx/>
                <a:uFillTx/>
                <a:latin typeface="Arial"/>
                <a:ea typeface="Helvetica Light" charset="0"/>
                <a:cs typeface="Arial"/>
                <a:sym typeface="Helvetica Light" charset="0"/>
              </a:rPr>
              <a:t>6.0%</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1000" b="0" i="0" u="none" strike="noStrike" kern="1200" cap="none" spc="0" normalizeH="0" baseline="0" noProof="0">
              <a:ln>
                <a:noFill/>
              </a:ln>
              <a:solidFill>
                <a:srgbClr val="000000"/>
              </a:solidFill>
              <a:effectLst/>
              <a:uLnTx/>
              <a:uFillTx/>
              <a:latin typeface="Times New Roman"/>
              <a:ea typeface="Helvetica Light" charset="0"/>
              <a:cs typeface="Times New Roman"/>
              <a:sym typeface="Helvetica Light" charset="0"/>
            </a:endParaRPr>
          </a:p>
          <a:p>
            <a:pPr marL="0" marR="3186267" lvl="0" indent="0" algn="ctr" defTabSz="410751" rtl="0" eaLnBrk="1" fontAlgn="base" latinLnBrk="0" hangingPunct="0">
              <a:lnSpc>
                <a:spcPct val="100000"/>
              </a:lnSpc>
              <a:spcBef>
                <a:spcPct val="0"/>
              </a:spcBef>
              <a:spcAft>
                <a:spcPct val="0"/>
              </a:spcAft>
              <a:buClrTx/>
              <a:buSzTx/>
              <a:buFontTx/>
              <a:buNone/>
              <a:tabLst/>
              <a:defRPr/>
            </a:pPr>
            <a:r>
              <a:rPr kumimoji="0" sz="1000" b="1" i="0" u="none" strike="noStrike" kern="1200" cap="none" spc="-70" normalizeH="0" baseline="0" noProof="0" dirty="0">
                <a:ln>
                  <a:noFill/>
                </a:ln>
                <a:solidFill>
                  <a:srgbClr val="FFFFFF"/>
                </a:solidFill>
                <a:effectLst/>
                <a:uLnTx/>
                <a:uFillTx/>
                <a:latin typeface="Arial"/>
                <a:ea typeface="Helvetica Light" charset="0"/>
                <a:cs typeface="Arial"/>
                <a:sym typeface="Helvetica Light" charset="0"/>
              </a:rPr>
              <a:t>4.0%</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a:p>
            <a:pPr marL="0" marR="0" lvl="0" indent="0" algn="ctr" defTabSz="410751" rtl="0" eaLnBrk="1" fontAlgn="base" latinLnBrk="0" hangingPunct="0">
              <a:lnSpc>
                <a:spcPct val="100000"/>
              </a:lnSpc>
              <a:spcBef>
                <a:spcPts val="55"/>
              </a:spcBef>
              <a:spcAft>
                <a:spcPct val="0"/>
              </a:spcAft>
              <a:buClrTx/>
              <a:buSzTx/>
              <a:buFontTx/>
              <a:buNone/>
              <a:tabLst/>
              <a:defRPr/>
            </a:pPr>
            <a:endParaRPr kumimoji="0" sz="950" b="0" i="0" u="none" strike="noStrike" kern="1200" cap="none" spc="0" normalizeH="0" baseline="0" noProof="0">
              <a:ln>
                <a:noFill/>
              </a:ln>
              <a:solidFill>
                <a:srgbClr val="000000"/>
              </a:solidFill>
              <a:effectLst/>
              <a:uLnTx/>
              <a:uFillTx/>
              <a:latin typeface="Times New Roman"/>
              <a:ea typeface="Helvetica Light" charset="0"/>
              <a:cs typeface="Times New Roman"/>
              <a:sym typeface="Helvetica Light" charset="0"/>
            </a:endParaRPr>
          </a:p>
          <a:p>
            <a:pPr marL="0" marR="3186267" lvl="0" indent="0" algn="ctr" defTabSz="410751" rtl="0" eaLnBrk="1" fontAlgn="base" latinLnBrk="0" hangingPunct="0">
              <a:lnSpc>
                <a:spcPct val="100000"/>
              </a:lnSpc>
              <a:spcBef>
                <a:spcPct val="0"/>
              </a:spcBef>
              <a:spcAft>
                <a:spcPct val="0"/>
              </a:spcAft>
              <a:buClrTx/>
              <a:buSzTx/>
              <a:buFontTx/>
              <a:buNone/>
              <a:tabLst/>
              <a:defRPr/>
            </a:pPr>
            <a:r>
              <a:rPr kumimoji="0" sz="1000" b="1" i="0" u="none" strike="noStrike" kern="1200" cap="none" spc="-70" normalizeH="0" baseline="0" noProof="0" dirty="0">
                <a:ln>
                  <a:noFill/>
                </a:ln>
                <a:solidFill>
                  <a:srgbClr val="FFFFFF"/>
                </a:solidFill>
                <a:effectLst/>
                <a:uLnTx/>
                <a:uFillTx/>
                <a:latin typeface="Arial"/>
                <a:ea typeface="Helvetica Light" charset="0"/>
                <a:cs typeface="Arial"/>
                <a:sym typeface="Helvetica Light" charset="0"/>
              </a:rPr>
              <a:t>2.0%</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1000" b="0" i="0" u="none" strike="noStrike" kern="1200" cap="none" spc="0" normalizeH="0" baseline="0" noProof="0">
              <a:ln>
                <a:noFill/>
              </a:ln>
              <a:solidFill>
                <a:srgbClr val="000000"/>
              </a:solidFill>
              <a:effectLst/>
              <a:uLnTx/>
              <a:uFillTx/>
              <a:latin typeface="Times New Roman"/>
              <a:ea typeface="Helvetica Light" charset="0"/>
              <a:cs typeface="Times New Roman"/>
              <a:sym typeface="Helvetica Light" charset="0"/>
            </a:endParaRPr>
          </a:p>
          <a:p>
            <a:pPr marL="0" marR="3186267" lvl="0" indent="0" algn="ctr" defTabSz="410751" rtl="0" eaLnBrk="1" fontAlgn="base" latinLnBrk="0" hangingPunct="0">
              <a:lnSpc>
                <a:spcPct val="100000"/>
              </a:lnSpc>
              <a:spcBef>
                <a:spcPct val="0"/>
              </a:spcBef>
              <a:spcAft>
                <a:spcPct val="0"/>
              </a:spcAft>
              <a:buClrTx/>
              <a:buSzTx/>
              <a:buFontTx/>
              <a:buNone/>
              <a:tabLst/>
              <a:defRPr/>
            </a:pPr>
            <a:r>
              <a:rPr kumimoji="0" sz="1000" b="1" i="0" u="none" strike="noStrike" kern="1200" cap="none" spc="-70" normalizeH="0" baseline="0" noProof="0" dirty="0">
                <a:ln>
                  <a:noFill/>
                </a:ln>
                <a:solidFill>
                  <a:srgbClr val="FFFFFF"/>
                </a:solidFill>
                <a:effectLst/>
                <a:uLnTx/>
                <a:uFillTx/>
                <a:latin typeface="Arial"/>
                <a:ea typeface="Helvetica Light" charset="0"/>
                <a:cs typeface="Arial"/>
                <a:sym typeface="Helvetica Light" charset="0"/>
              </a:rPr>
              <a:t>0.0%</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a:p>
            <a:pPr marL="506069" marR="0" lvl="0" indent="0" algn="ctr" defTabSz="410751" rtl="0" eaLnBrk="1" fontAlgn="base" latinLnBrk="0" hangingPunct="0">
              <a:lnSpc>
                <a:spcPct val="100000"/>
              </a:lnSpc>
              <a:spcBef>
                <a:spcPts val="45"/>
              </a:spcBef>
              <a:spcAft>
                <a:spcPct val="0"/>
              </a:spcAft>
              <a:buClrTx/>
              <a:buSzTx/>
              <a:buFontTx/>
              <a:buNone/>
              <a:tabLst/>
              <a:defRPr/>
            </a:pP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0  </a:t>
            </a:r>
            <a:r>
              <a:rPr kumimoji="0" sz="1000" b="1" i="0" u="none" strike="noStrike" kern="1200" cap="none" spc="15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  </a:t>
            </a:r>
            <a:r>
              <a:rPr kumimoji="0" sz="1000" b="1" i="0" u="none" strike="noStrike" kern="1200" cap="none" spc="15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2  </a:t>
            </a:r>
            <a:r>
              <a:rPr kumimoji="0" sz="1000" b="1" i="0" u="none" strike="noStrike" kern="1200" cap="none" spc="15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3  </a:t>
            </a:r>
            <a:r>
              <a:rPr kumimoji="0" sz="1000" b="1" i="0" u="none" strike="noStrike" kern="1200" cap="none" spc="15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4  </a:t>
            </a:r>
            <a:r>
              <a:rPr kumimoji="0" sz="1000" b="1" i="0" u="none" strike="noStrike" kern="1200" cap="none" spc="15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5  </a:t>
            </a:r>
            <a:r>
              <a:rPr kumimoji="0" sz="1000" b="1" i="0" u="none" strike="noStrike" kern="1200" cap="none" spc="14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6  </a:t>
            </a:r>
            <a:r>
              <a:rPr kumimoji="0" sz="1000" b="1" i="0" u="none" strike="noStrike" kern="1200" cap="none" spc="15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7  </a:t>
            </a:r>
            <a:r>
              <a:rPr kumimoji="0" sz="1000" b="1" i="0" u="none" strike="noStrike" kern="1200" cap="none" spc="15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8  </a:t>
            </a:r>
            <a:r>
              <a:rPr kumimoji="0" sz="1000" b="1" i="0" u="none" strike="noStrike" kern="1200" cap="none" spc="15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9 </a:t>
            </a:r>
            <a:r>
              <a:rPr kumimoji="0" sz="1000" b="1" i="0" u="none" strike="noStrike" kern="1200" cap="none" spc="11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10</a:t>
            </a:r>
            <a:r>
              <a:rPr kumimoji="0" sz="1000" b="1" i="0" u="none" strike="noStrike" kern="1200" cap="none" spc="85"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11</a:t>
            </a:r>
            <a:r>
              <a:rPr kumimoji="0" sz="1000" b="1" i="0" u="none" strike="noStrike" kern="1200" cap="none" spc="85"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12</a:t>
            </a:r>
            <a:r>
              <a:rPr kumimoji="0" sz="1000" b="1" i="0" u="none" strike="noStrike" kern="1200" cap="none" spc="85"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13</a:t>
            </a:r>
            <a:r>
              <a:rPr kumimoji="0" sz="1000" b="1" i="0" u="none" strike="noStrike" kern="1200" cap="none" spc="85"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14</a:t>
            </a:r>
            <a:r>
              <a:rPr kumimoji="0" sz="1000" b="1" i="0" u="none" strike="noStrike" kern="1200" cap="none" spc="85"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15</a:t>
            </a:r>
            <a:r>
              <a:rPr kumimoji="0" sz="1000" b="1" i="0" u="none" strike="noStrike" kern="1200" cap="none" spc="85"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16</a:t>
            </a:r>
            <a:r>
              <a:rPr kumimoji="0" sz="1000" b="1" i="0" u="none" strike="noStrike" kern="1200" cap="none" spc="85"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60" normalizeH="0" baseline="0" noProof="0" dirty="0">
                <a:ln>
                  <a:noFill/>
                </a:ln>
                <a:solidFill>
                  <a:srgbClr val="FFFFFF"/>
                </a:solidFill>
                <a:effectLst/>
                <a:uLnTx/>
                <a:uFillTx/>
                <a:latin typeface="Arial"/>
                <a:ea typeface="Helvetica Light" charset="0"/>
                <a:cs typeface="Arial"/>
                <a:sym typeface="Helvetica Light" charset="0"/>
              </a:rPr>
              <a:t>17</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p:txBody>
      </p:sp>
      <p:sp>
        <p:nvSpPr>
          <p:cNvPr id="7" name="object 7"/>
          <p:cNvSpPr txBox="1"/>
          <p:nvPr/>
        </p:nvSpPr>
        <p:spPr>
          <a:xfrm>
            <a:off x="5031105" y="4388443"/>
            <a:ext cx="256480" cy="1252855"/>
          </a:xfrm>
          <a:prstGeom prst="rect">
            <a:avLst/>
          </a:prstGeom>
        </p:spPr>
        <p:txBody>
          <a:bodyPr vert="vert270" wrap="square" lIns="0" tIns="0" rIns="0" bIns="0" rtlCol="0">
            <a:spAutoFit/>
          </a:bodyPr>
          <a:lstStyle/>
          <a:p>
            <a:pPr marL="12699" marR="0" lvl="0" indent="0" algn="ctr" defTabSz="410751" rtl="0" eaLnBrk="1" fontAlgn="base" latinLnBrk="0" hangingPunct="0">
              <a:lnSpc>
                <a:spcPts val="1045"/>
              </a:lnSpc>
              <a:spcBef>
                <a:spcPct val="0"/>
              </a:spcBef>
              <a:spcAft>
                <a:spcPct val="0"/>
              </a:spcAft>
              <a:buClrTx/>
              <a:buSzTx/>
              <a:buFontTx/>
              <a:buNone/>
              <a:tabLst/>
              <a:defRPr/>
            </a:pPr>
            <a:r>
              <a:rPr kumimoji="0" sz="1000" b="1" i="0" u="none" strike="noStrike" kern="1200" cap="none" spc="0" normalizeH="0" baseline="0" noProof="0" dirty="0">
                <a:ln>
                  <a:noFill/>
                </a:ln>
                <a:solidFill>
                  <a:srgbClr val="FFFFFF"/>
                </a:solidFill>
                <a:effectLst/>
                <a:uLnTx/>
                <a:uFillTx/>
                <a:latin typeface="Arial"/>
                <a:ea typeface="Helvetica Light" charset="0"/>
                <a:cs typeface="Arial"/>
                <a:sym typeface="Helvetica Light" charset="0"/>
              </a:rPr>
              <a:t>%</a:t>
            </a:r>
            <a:r>
              <a:rPr kumimoji="0" sz="1000" b="1" i="0" u="none" strike="noStrike" kern="1200" cap="none" spc="-5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0" normalizeH="0" baseline="0" noProof="0" dirty="0">
                <a:ln>
                  <a:noFill/>
                </a:ln>
                <a:solidFill>
                  <a:srgbClr val="FFFFFF"/>
                </a:solidFill>
                <a:effectLst/>
                <a:uLnTx/>
                <a:uFillTx/>
                <a:latin typeface="Arial"/>
                <a:ea typeface="Helvetica Light" charset="0"/>
                <a:cs typeface="Arial"/>
                <a:sym typeface="Helvetica Light" charset="0"/>
              </a:rPr>
              <a:t>of</a:t>
            </a:r>
            <a:r>
              <a:rPr kumimoji="0" sz="1000" b="1" i="0" u="none" strike="noStrike" kern="1200" cap="none" spc="-55"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5" normalizeH="0" baseline="0" noProof="0" dirty="0">
                <a:ln>
                  <a:noFill/>
                </a:ln>
                <a:solidFill>
                  <a:srgbClr val="FFFFFF"/>
                </a:solidFill>
                <a:effectLst/>
                <a:uLnTx/>
                <a:uFillTx/>
                <a:latin typeface="Arial"/>
                <a:ea typeface="Helvetica Light" charset="0"/>
                <a:cs typeface="Arial"/>
                <a:sym typeface="Helvetica Light" charset="0"/>
              </a:rPr>
              <a:t>C</a:t>
            </a:r>
            <a:r>
              <a:rPr kumimoji="0" sz="1000" b="1" i="0" u="none" strike="noStrike" kern="1200" cap="none" spc="0" normalizeH="0" baseline="0" noProof="0" dirty="0">
                <a:ln>
                  <a:noFill/>
                </a:ln>
                <a:solidFill>
                  <a:srgbClr val="FFFFFF"/>
                </a:solidFill>
                <a:effectLst/>
                <a:uLnTx/>
                <a:uFillTx/>
                <a:latin typeface="Arial"/>
                <a:ea typeface="Helvetica Light" charset="0"/>
                <a:cs typeface="Arial"/>
                <a:sym typeface="Helvetica Light" charset="0"/>
              </a:rPr>
              <a:t>h</a:t>
            </a:r>
            <a:r>
              <a:rPr kumimoji="0" sz="1000" b="1" i="0" u="none" strike="noStrike" kern="1200" cap="none" spc="-5" normalizeH="0" baseline="0" noProof="0" dirty="0">
                <a:ln>
                  <a:noFill/>
                </a:ln>
                <a:solidFill>
                  <a:srgbClr val="FFFFFF"/>
                </a:solidFill>
                <a:effectLst/>
                <a:uLnTx/>
                <a:uFillTx/>
                <a:latin typeface="Arial"/>
                <a:ea typeface="Helvetica Light" charset="0"/>
                <a:cs typeface="Arial"/>
                <a:sym typeface="Helvetica Light" charset="0"/>
              </a:rPr>
              <a:t>il</a:t>
            </a:r>
            <a:r>
              <a:rPr kumimoji="0" sz="1000" b="1" i="0" u="none" strike="noStrike" kern="1200" cap="none" spc="0" normalizeH="0" baseline="0" noProof="0" dirty="0">
                <a:ln>
                  <a:noFill/>
                </a:ln>
                <a:solidFill>
                  <a:srgbClr val="FFFFFF"/>
                </a:solidFill>
                <a:effectLst/>
                <a:uLnTx/>
                <a:uFillTx/>
                <a:latin typeface="Arial"/>
                <a:ea typeface="Helvetica Light" charset="0"/>
                <a:cs typeface="Arial"/>
                <a:sym typeface="Helvetica Light" charset="0"/>
              </a:rPr>
              <a:t>dren</a:t>
            </a:r>
            <a:r>
              <a:rPr kumimoji="0" sz="1000" b="1" i="0" u="none" strike="noStrike" kern="1200" cap="none" spc="-60"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0" normalizeH="0" baseline="0" noProof="0" dirty="0">
                <a:ln>
                  <a:noFill/>
                </a:ln>
                <a:solidFill>
                  <a:srgbClr val="FFFFFF"/>
                </a:solidFill>
                <a:effectLst/>
                <a:uLnTx/>
                <a:uFillTx/>
                <a:latin typeface="Arial"/>
                <a:ea typeface="Helvetica Light" charset="0"/>
                <a:cs typeface="Arial"/>
                <a:sym typeface="Helvetica Light" charset="0"/>
              </a:rPr>
              <a:t>Remo</a:t>
            </a:r>
            <a:r>
              <a:rPr kumimoji="0" sz="1000" b="1" i="0" u="none" strike="noStrike" kern="1200" cap="none" spc="-5" normalizeH="0" baseline="0" noProof="0" dirty="0">
                <a:ln>
                  <a:noFill/>
                </a:ln>
                <a:solidFill>
                  <a:srgbClr val="FFFFFF"/>
                </a:solidFill>
                <a:effectLst/>
                <a:uLnTx/>
                <a:uFillTx/>
                <a:latin typeface="Arial"/>
                <a:ea typeface="Helvetica Light" charset="0"/>
                <a:cs typeface="Arial"/>
                <a:sym typeface="Helvetica Light" charset="0"/>
              </a:rPr>
              <a:t>v</a:t>
            </a:r>
            <a:r>
              <a:rPr kumimoji="0" sz="1000" b="1" i="0" u="none" strike="noStrike" kern="1200" cap="none" spc="0" normalizeH="0" baseline="0" noProof="0" dirty="0">
                <a:ln>
                  <a:noFill/>
                </a:ln>
                <a:solidFill>
                  <a:srgbClr val="FFFFFF"/>
                </a:solidFill>
                <a:effectLst/>
                <a:uLnTx/>
                <a:uFillTx/>
                <a:latin typeface="Arial"/>
                <a:ea typeface="Helvetica Light" charset="0"/>
                <a:cs typeface="Arial"/>
                <a:sym typeface="Helvetica Light" charset="0"/>
              </a:rPr>
              <a:t>ed</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p:txBody>
      </p:sp>
      <p:sp>
        <p:nvSpPr>
          <p:cNvPr id="8" name="object 8"/>
          <p:cNvSpPr txBox="1"/>
          <p:nvPr/>
        </p:nvSpPr>
        <p:spPr>
          <a:xfrm>
            <a:off x="6806310" y="6554521"/>
            <a:ext cx="851535" cy="166071"/>
          </a:xfrm>
          <a:prstGeom prst="rect">
            <a:avLst/>
          </a:prstGeom>
        </p:spPr>
        <p:txBody>
          <a:bodyPr vert="horz" wrap="square" lIns="0" tIns="12065" rIns="0" bIns="0" rtlCol="0">
            <a:spAutoFit/>
          </a:bodyPr>
          <a:lstStyle/>
          <a:p>
            <a:pPr marL="12699" marR="0" lvl="0" indent="0" algn="ctr" defTabSz="410751" rtl="0" eaLnBrk="1" fontAlgn="base" latinLnBrk="0" hangingPunct="0">
              <a:lnSpc>
                <a:spcPct val="100000"/>
              </a:lnSpc>
              <a:spcBef>
                <a:spcPts val="95"/>
              </a:spcBef>
              <a:spcAft>
                <a:spcPct val="0"/>
              </a:spcAft>
              <a:buClrTx/>
              <a:buSzTx/>
              <a:buFontTx/>
              <a:buNone/>
              <a:tabLst/>
              <a:defRPr/>
            </a:pPr>
            <a:r>
              <a:rPr kumimoji="0" sz="1000" b="1" i="0" u="none" strike="noStrike" kern="1200" cap="none" spc="-110" normalizeH="0" baseline="0" noProof="0" dirty="0">
                <a:ln>
                  <a:noFill/>
                </a:ln>
                <a:solidFill>
                  <a:srgbClr val="FFFFFF"/>
                </a:solidFill>
                <a:effectLst/>
                <a:uLnTx/>
                <a:uFillTx/>
                <a:latin typeface="Arial"/>
                <a:ea typeface="Helvetica Light" charset="0"/>
                <a:cs typeface="Arial"/>
                <a:sym typeface="Helvetica Light" charset="0"/>
              </a:rPr>
              <a:t>Age </a:t>
            </a:r>
            <a:r>
              <a:rPr kumimoji="0" sz="1000" b="1" i="0" u="none" strike="noStrike" kern="1200" cap="none" spc="-30" normalizeH="0" baseline="0" noProof="0" dirty="0">
                <a:ln>
                  <a:noFill/>
                </a:ln>
                <a:solidFill>
                  <a:srgbClr val="FFFFFF"/>
                </a:solidFill>
                <a:effectLst/>
                <a:uLnTx/>
                <a:uFillTx/>
                <a:latin typeface="Arial"/>
                <a:ea typeface="Helvetica Light" charset="0"/>
                <a:cs typeface="Arial"/>
                <a:sym typeface="Helvetica Light" charset="0"/>
              </a:rPr>
              <a:t>at</a:t>
            </a:r>
            <a:r>
              <a:rPr kumimoji="0" sz="1000" b="1" i="0" u="none" strike="noStrike" kern="1200" cap="none" spc="-65" normalizeH="0" baseline="0" noProof="0" dirty="0">
                <a:ln>
                  <a:noFill/>
                </a:ln>
                <a:solidFill>
                  <a:srgbClr val="FFFFFF"/>
                </a:solidFill>
                <a:effectLst/>
                <a:uLnTx/>
                <a:uFillTx/>
                <a:latin typeface="Arial"/>
                <a:ea typeface="Helvetica Light" charset="0"/>
                <a:cs typeface="Arial"/>
                <a:sym typeface="Helvetica Light" charset="0"/>
              </a:rPr>
              <a:t> </a:t>
            </a:r>
            <a:r>
              <a:rPr kumimoji="0" sz="1000" b="1" i="0" u="none" strike="noStrike" kern="1200" cap="none" spc="-80" normalizeH="0" baseline="0" noProof="0" dirty="0">
                <a:ln>
                  <a:noFill/>
                </a:ln>
                <a:solidFill>
                  <a:srgbClr val="FFFFFF"/>
                </a:solidFill>
                <a:effectLst/>
                <a:uLnTx/>
                <a:uFillTx/>
                <a:latin typeface="Arial"/>
                <a:ea typeface="Helvetica Light" charset="0"/>
                <a:cs typeface="Arial"/>
                <a:sym typeface="Helvetica Light" charset="0"/>
              </a:rPr>
              <a:t>Removal</a:t>
            </a:r>
            <a:endParaRPr kumimoji="0" sz="10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p:txBody>
      </p:sp>
      <p:sp>
        <p:nvSpPr>
          <p:cNvPr id="11" name="object 11"/>
          <p:cNvSpPr txBox="1"/>
          <p:nvPr/>
        </p:nvSpPr>
        <p:spPr>
          <a:xfrm>
            <a:off x="8504681" y="6547816"/>
            <a:ext cx="102870" cy="197490"/>
          </a:xfrm>
          <a:prstGeom prst="rect">
            <a:avLst/>
          </a:prstGeom>
        </p:spPr>
        <p:txBody>
          <a:bodyPr vert="horz" wrap="square" lIns="0" tIns="12700" rIns="0" bIns="0" rtlCol="0">
            <a:spAutoFit/>
          </a:bodyPr>
          <a:lstStyle/>
          <a:p>
            <a:pPr marL="12699" marR="0" lvl="0" indent="0" algn="ctr" defTabSz="410751" rtl="0" eaLnBrk="1" fontAlgn="base" latinLnBrk="0" hangingPunct="0">
              <a:lnSpc>
                <a:spcPct val="100000"/>
              </a:lnSpc>
              <a:spcBef>
                <a:spcPts val="100"/>
              </a:spcBef>
              <a:spcAft>
                <a:spcPct val="0"/>
              </a:spcAft>
              <a:buClrTx/>
              <a:buSzTx/>
              <a:buFontTx/>
              <a:buNone/>
              <a:tabLst/>
              <a:defRPr/>
            </a:pPr>
            <a:r>
              <a:rPr kumimoji="0" sz="1200" b="0" i="0" u="none" strike="noStrike" kern="1200" cap="none" spc="-60" normalizeH="0" baseline="0" noProof="0" dirty="0">
                <a:ln>
                  <a:noFill/>
                </a:ln>
                <a:solidFill>
                  <a:srgbClr val="888888"/>
                </a:solidFill>
                <a:effectLst/>
                <a:uLnTx/>
                <a:uFillTx/>
                <a:latin typeface="Arial"/>
                <a:ea typeface="Helvetica Light" charset="0"/>
                <a:cs typeface="Arial"/>
                <a:sym typeface="Helvetica Light" charset="0"/>
              </a:rPr>
              <a:t>7</a:t>
            </a:r>
            <a:endParaRPr kumimoji="0" sz="12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p:txBody>
      </p:sp>
      <p:sp>
        <p:nvSpPr>
          <p:cNvPr id="12" name="object 12"/>
          <p:cNvSpPr/>
          <p:nvPr/>
        </p:nvSpPr>
        <p:spPr>
          <a:xfrm>
            <a:off x="0" y="1"/>
            <a:ext cx="8883396" cy="833627"/>
          </a:xfrm>
          <a:prstGeom prst="rect">
            <a:avLst/>
          </a:prstGeom>
          <a:blipFill>
            <a:blip r:embed="rId5"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13" name="object 13"/>
          <p:cNvSpPr/>
          <p:nvPr/>
        </p:nvSpPr>
        <p:spPr>
          <a:xfrm>
            <a:off x="0" y="358140"/>
            <a:ext cx="4262628" cy="914400"/>
          </a:xfrm>
          <a:prstGeom prst="rect">
            <a:avLst/>
          </a:prstGeom>
          <a:blipFill>
            <a:blip r:embed="rId6"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14" name="object 14"/>
          <p:cNvSpPr/>
          <p:nvPr/>
        </p:nvSpPr>
        <p:spPr>
          <a:xfrm>
            <a:off x="3713989" y="358140"/>
            <a:ext cx="661415" cy="914400"/>
          </a:xfrm>
          <a:prstGeom prst="rect">
            <a:avLst/>
          </a:prstGeom>
          <a:blipFill>
            <a:blip r:embed="rId7"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15" name="object 15"/>
          <p:cNvSpPr txBox="1"/>
          <p:nvPr/>
        </p:nvSpPr>
        <p:spPr>
          <a:xfrm>
            <a:off x="213766" y="30862"/>
            <a:ext cx="8279765" cy="505908"/>
          </a:xfrm>
          <a:prstGeom prst="rect">
            <a:avLst/>
          </a:prstGeom>
        </p:spPr>
        <p:txBody>
          <a:bodyPr vert="horz" wrap="square" lIns="0" tIns="13335" rIns="0" bIns="0" rtlCol="0">
            <a:spAutoFit/>
          </a:bodyPr>
          <a:lstStyle/>
          <a:p>
            <a:pPr marL="12699" marR="0" lvl="0" indent="0" algn="ctr" defTabSz="410751" rtl="0" eaLnBrk="1" fontAlgn="base" latinLnBrk="0" hangingPunct="0">
              <a:lnSpc>
                <a:spcPct val="100000"/>
              </a:lnSpc>
              <a:spcBef>
                <a:spcPts val="105"/>
              </a:spcBef>
              <a:spcAft>
                <a:spcPct val="0"/>
              </a:spcAft>
              <a:buClrTx/>
              <a:buSzTx/>
              <a:buFontTx/>
              <a:buNone/>
              <a:tabLst/>
              <a:defRPr/>
            </a:pPr>
            <a:r>
              <a:rPr kumimoji="0" sz="3200" b="1" i="0" u="none" strike="noStrike" kern="1200" cap="none" spc="0" normalizeH="0" baseline="0" noProof="0" dirty="0">
                <a:ln>
                  <a:noFill/>
                </a:ln>
                <a:solidFill>
                  <a:srgbClr val="FFFFFF"/>
                </a:solidFill>
                <a:effectLst/>
                <a:uLnTx/>
                <a:uFillTx/>
                <a:latin typeface="Arial"/>
                <a:ea typeface="Helvetica Light" charset="0"/>
                <a:cs typeface="Arial"/>
                <a:sym typeface="Helvetica Light" charset="0"/>
              </a:rPr>
              <a:t>First </a:t>
            </a:r>
            <a:r>
              <a:rPr kumimoji="0" sz="3200" b="1" i="0" u="none" strike="noStrike" kern="1200" cap="none" spc="-5" normalizeH="0" baseline="0" noProof="0" dirty="0">
                <a:ln>
                  <a:noFill/>
                </a:ln>
                <a:solidFill>
                  <a:srgbClr val="FFFFFF"/>
                </a:solidFill>
                <a:effectLst/>
                <a:uLnTx/>
                <a:uFillTx/>
                <a:latin typeface="Arial"/>
                <a:ea typeface="Helvetica Light" charset="0"/>
                <a:cs typeface="Arial"/>
                <a:sym typeface="Helvetica Light" charset="0"/>
              </a:rPr>
              <a:t>1000 Days </a:t>
            </a:r>
            <a:r>
              <a:rPr kumimoji="0" sz="3200" b="1" i="0" u="none" strike="noStrike" kern="1200" cap="none" spc="0" normalizeH="0" baseline="0" noProof="0" dirty="0">
                <a:ln>
                  <a:noFill/>
                </a:ln>
                <a:solidFill>
                  <a:srgbClr val="FFFFFF"/>
                </a:solidFill>
                <a:effectLst/>
                <a:uLnTx/>
                <a:uFillTx/>
                <a:latin typeface="Arial"/>
                <a:ea typeface="Helvetica Light" charset="0"/>
                <a:cs typeface="Arial"/>
                <a:sym typeface="Helvetica Light" charset="0"/>
              </a:rPr>
              <a:t>is </a:t>
            </a:r>
            <a:r>
              <a:rPr kumimoji="0" sz="3200" b="1" i="0" u="none" strike="noStrike" kern="1200" cap="none" spc="-5" normalizeH="0" baseline="0" noProof="0" dirty="0">
                <a:ln>
                  <a:noFill/>
                </a:ln>
                <a:solidFill>
                  <a:srgbClr val="FFFFFF"/>
                </a:solidFill>
                <a:effectLst/>
                <a:uLnTx/>
                <a:uFillTx/>
                <a:latin typeface="Arial"/>
                <a:ea typeface="Helvetica Light" charset="0"/>
                <a:cs typeface="Arial"/>
                <a:sym typeface="Helvetica Light" charset="0"/>
              </a:rPr>
              <a:t>most vulnerable </a:t>
            </a:r>
            <a:r>
              <a:rPr kumimoji="0" sz="3200" b="1" i="0" u="none" strike="noStrike" kern="1200" cap="none" spc="0" normalizeH="0" baseline="0" noProof="0" dirty="0">
                <a:ln>
                  <a:noFill/>
                </a:ln>
                <a:solidFill>
                  <a:srgbClr val="FFFFFF"/>
                </a:solidFill>
                <a:effectLst/>
                <a:uLnTx/>
                <a:uFillTx/>
                <a:latin typeface="Arial"/>
                <a:ea typeface="Helvetica Light" charset="0"/>
                <a:cs typeface="Arial"/>
                <a:sym typeface="Helvetica Light" charset="0"/>
              </a:rPr>
              <a:t>time</a:t>
            </a:r>
            <a:r>
              <a:rPr kumimoji="0" sz="3200" b="1" i="0" u="none" strike="noStrike" kern="1200" cap="none" spc="-100" normalizeH="0" baseline="0" noProof="0" dirty="0">
                <a:ln>
                  <a:noFill/>
                </a:ln>
                <a:solidFill>
                  <a:srgbClr val="FFFFFF"/>
                </a:solidFill>
                <a:effectLst/>
                <a:uLnTx/>
                <a:uFillTx/>
                <a:latin typeface="Arial"/>
                <a:ea typeface="Helvetica Light" charset="0"/>
                <a:cs typeface="Arial"/>
                <a:sym typeface="Helvetica Light" charset="0"/>
              </a:rPr>
              <a:t> </a:t>
            </a:r>
            <a:r>
              <a:rPr kumimoji="0" sz="3200" b="1" i="0" u="none" strike="noStrike" kern="1200" cap="none" spc="0" normalizeH="0" baseline="0" noProof="0" dirty="0">
                <a:ln>
                  <a:noFill/>
                </a:ln>
                <a:solidFill>
                  <a:srgbClr val="FFFFFF"/>
                </a:solidFill>
                <a:effectLst/>
                <a:uLnTx/>
                <a:uFillTx/>
                <a:latin typeface="Arial"/>
                <a:ea typeface="Helvetica Light" charset="0"/>
                <a:cs typeface="Arial"/>
                <a:sym typeface="Helvetica Light" charset="0"/>
              </a:rPr>
              <a:t>for</a:t>
            </a:r>
            <a:endParaRPr kumimoji="0" sz="32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p:txBody>
      </p:sp>
      <p:sp>
        <p:nvSpPr>
          <p:cNvPr id="16" name="object 16"/>
          <p:cNvSpPr txBox="1"/>
          <p:nvPr/>
        </p:nvSpPr>
        <p:spPr>
          <a:xfrm>
            <a:off x="213766" y="470154"/>
            <a:ext cx="3771900" cy="505267"/>
          </a:xfrm>
          <a:prstGeom prst="rect">
            <a:avLst/>
          </a:prstGeom>
        </p:spPr>
        <p:txBody>
          <a:bodyPr vert="horz" wrap="square" lIns="0" tIns="12700" rIns="0" bIns="0" rtlCol="0">
            <a:spAutoFit/>
          </a:bodyPr>
          <a:lstStyle/>
          <a:p>
            <a:pPr marL="12699" marR="0" lvl="0" indent="0" algn="ctr" defTabSz="410751" rtl="0" eaLnBrk="1" fontAlgn="base" latinLnBrk="0" hangingPunct="0">
              <a:lnSpc>
                <a:spcPct val="100000"/>
              </a:lnSpc>
              <a:spcBef>
                <a:spcPts val="100"/>
              </a:spcBef>
              <a:spcAft>
                <a:spcPct val="0"/>
              </a:spcAft>
              <a:buClrTx/>
              <a:buSzTx/>
              <a:buFontTx/>
              <a:buNone/>
              <a:tabLst/>
              <a:defRPr/>
            </a:pPr>
            <a:r>
              <a:rPr kumimoji="0" sz="3200" b="1" i="0" u="none" strike="noStrike" kern="1200" cap="none" spc="-5" normalizeH="0" baseline="0" noProof="0" dirty="0">
                <a:ln>
                  <a:noFill/>
                </a:ln>
                <a:solidFill>
                  <a:srgbClr val="FFFFFF"/>
                </a:solidFill>
                <a:effectLst/>
                <a:uLnTx/>
                <a:uFillTx/>
                <a:latin typeface="Arial"/>
                <a:ea typeface="Helvetica Light" charset="0"/>
                <a:cs typeface="Arial"/>
                <a:sym typeface="Helvetica Light" charset="0"/>
              </a:rPr>
              <a:t>child</a:t>
            </a:r>
            <a:r>
              <a:rPr kumimoji="0" sz="3200" b="1" i="0" u="none" strike="noStrike" kern="1200" cap="none" spc="-40" normalizeH="0" baseline="0" noProof="0" dirty="0">
                <a:ln>
                  <a:noFill/>
                </a:ln>
                <a:solidFill>
                  <a:srgbClr val="FFFFFF"/>
                </a:solidFill>
                <a:effectLst/>
                <a:uLnTx/>
                <a:uFillTx/>
                <a:latin typeface="Arial"/>
                <a:ea typeface="Helvetica Light" charset="0"/>
                <a:cs typeface="Arial"/>
                <a:sym typeface="Helvetica Light" charset="0"/>
              </a:rPr>
              <a:t> </a:t>
            </a:r>
            <a:r>
              <a:rPr kumimoji="0" sz="3200" b="1" i="0" u="none" strike="noStrike" kern="1200" cap="none" spc="-5" normalizeH="0" baseline="0" noProof="0" dirty="0">
                <a:ln>
                  <a:noFill/>
                </a:ln>
                <a:solidFill>
                  <a:srgbClr val="FFFFFF"/>
                </a:solidFill>
                <a:effectLst/>
                <a:uLnTx/>
                <a:uFillTx/>
                <a:latin typeface="Arial"/>
                <a:ea typeface="Helvetica Light" charset="0"/>
                <a:cs typeface="Arial"/>
                <a:sym typeface="Helvetica Light" charset="0"/>
              </a:rPr>
              <a:t>maltreatment:</a:t>
            </a:r>
            <a:endParaRPr kumimoji="0" sz="32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p:txBody>
      </p:sp>
      <p:sp>
        <p:nvSpPr>
          <p:cNvPr id="17" name="object 17"/>
          <p:cNvSpPr/>
          <p:nvPr/>
        </p:nvSpPr>
        <p:spPr>
          <a:xfrm>
            <a:off x="5381245" y="3137917"/>
            <a:ext cx="754379" cy="675131"/>
          </a:xfrm>
          <a:prstGeom prst="rect">
            <a:avLst/>
          </a:prstGeom>
          <a:blipFill>
            <a:blip r:embed="rId8"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18" name="object 18"/>
          <p:cNvSpPr/>
          <p:nvPr/>
        </p:nvSpPr>
        <p:spPr>
          <a:xfrm>
            <a:off x="5437505" y="3172460"/>
            <a:ext cx="640715" cy="561340"/>
          </a:xfrm>
          <a:custGeom>
            <a:avLst/>
            <a:gdLst/>
            <a:ahLst/>
            <a:cxnLst/>
            <a:rect l="l" t="t" r="r" b="b"/>
            <a:pathLst>
              <a:path w="640714" h="561339">
                <a:moveTo>
                  <a:pt x="640588" y="280669"/>
                </a:moveTo>
                <a:lnTo>
                  <a:pt x="0" y="280669"/>
                </a:lnTo>
                <a:lnTo>
                  <a:pt x="320294" y="561339"/>
                </a:lnTo>
                <a:lnTo>
                  <a:pt x="640588" y="280669"/>
                </a:lnTo>
                <a:close/>
              </a:path>
              <a:path w="640714" h="561339">
                <a:moveTo>
                  <a:pt x="480441" y="0"/>
                </a:moveTo>
                <a:lnTo>
                  <a:pt x="160147" y="0"/>
                </a:lnTo>
                <a:lnTo>
                  <a:pt x="160147" y="280669"/>
                </a:lnTo>
                <a:lnTo>
                  <a:pt x="480441" y="280669"/>
                </a:lnTo>
                <a:lnTo>
                  <a:pt x="480441" y="0"/>
                </a:lnTo>
                <a:close/>
              </a:path>
            </a:pathLst>
          </a:custGeom>
          <a:solidFill>
            <a:srgbClr val="FA4D33"/>
          </a:solid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19" name="object 19"/>
          <p:cNvSpPr/>
          <p:nvPr/>
        </p:nvSpPr>
        <p:spPr>
          <a:xfrm>
            <a:off x="5437505" y="3172460"/>
            <a:ext cx="640715" cy="561340"/>
          </a:xfrm>
          <a:custGeom>
            <a:avLst/>
            <a:gdLst/>
            <a:ahLst/>
            <a:cxnLst/>
            <a:rect l="l" t="t" r="r" b="b"/>
            <a:pathLst>
              <a:path w="640714" h="561339">
                <a:moveTo>
                  <a:pt x="320294" y="561339"/>
                </a:moveTo>
                <a:lnTo>
                  <a:pt x="0" y="280669"/>
                </a:lnTo>
                <a:lnTo>
                  <a:pt x="160147" y="280669"/>
                </a:lnTo>
                <a:lnTo>
                  <a:pt x="160147" y="0"/>
                </a:lnTo>
                <a:lnTo>
                  <a:pt x="480441" y="0"/>
                </a:lnTo>
                <a:lnTo>
                  <a:pt x="480441" y="280669"/>
                </a:lnTo>
                <a:lnTo>
                  <a:pt x="640588" y="280669"/>
                </a:lnTo>
                <a:lnTo>
                  <a:pt x="320294" y="561339"/>
                </a:lnTo>
                <a:close/>
              </a:path>
            </a:pathLst>
          </a:custGeom>
          <a:ln w="28575">
            <a:solidFill>
              <a:srgbClr val="FFFFFF"/>
            </a:solidFill>
          </a:ln>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20" name="object 20"/>
          <p:cNvSpPr/>
          <p:nvPr/>
        </p:nvSpPr>
        <p:spPr>
          <a:xfrm>
            <a:off x="5871971" y="539495"/>
            <a:ext cx="2029968" cy="1359408"/>
          </a:xfrm>
          <a:prstGeom prst="rect">
            <a:avLst/>
          </a:prstGeom>
          <a:blipFill>
            <a:blip r:embed="rId9"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21" name="object 21"/>
          <p:cNvSpPr/>
          <p:nvPr/>
        </p:nvSpPr>
        <p:spPr>
          <a:xfrm>
            <a:off x="7228332" y="830580"/>
            <a:ext cx="644651" cy="879348"/>
          </a:xfrm>
          <a:prstGeom prst="rect">
            <a:avLst/>
          </a:prstGeom>
          <a:blipFill>
            <a:blip r:embed="rId10"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22" name="object 22"/>
          <p:cNvSpPr/>
          <p:nvPr/>
        </p:nvSpPr>
        <p:spPr>
          <a:xfrm>
            <a:off x="7336535" y="830580"/>
            <a:ext cx="1807464" cy="879348"/>
          </a:xfrm>
          <a:prstGeom prst="rect">
            <a:avLst/>
          </a:prstGeom>
          <a:blipFill>
            <a:blip r:embed="rId11"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23" name="object 23"/>
          <p:cNvSpPr/>
          <p:nvPr/>
        </p:nvSpPr>
        <p:spPr>
          <a:xfrm>
            <a:off x="8776716" y="830580"/>
            <a:ext cx="367283" cy="879348"/>
          </a:xfrm>
          <a:prstGeom prst="rect">
            <a:avLst/>
          </a:prstGeom>
          <a:blipFill>
            <a:blip r:embed="rId12"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24" name="object 24"/>
          <p:cNvSpPr/>
          <p:nvPr/>
        </p:nvSpPr>
        <p:spPr>
          <a:xfrm>
            <a:off x="6477000" y="1299972"/>
            <a:ext cx="2375916" cy="858012"/>
          </a:xfrm>
          <a:prstGeom prst="rect">
            <a:avLst/>
          </a:prstGeom>
          <a:blipFill>
            <a:blip r:embed="rId13"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25" name="object 25"/>
          <p:cNvSpPr/>
          <p:nvPr/>
        </p:nvSpPr>
        <p:spPr>
          <a:xfrm>
            <a:off x="8337805" y="1299972"/>
            <a:ext cx="641603" cy="858012"/>
          </a:xfrm>
          <a:prstGeom prst="rect">
            <a:avLst/>
          </a:prstGeom>
          <a:blipFill>
            <a:blip r:embed="rId14"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26" name="object 26"/>
          <p:cNvSpPr/>
          <p:nvPr/>
        </p:nvSpPr>
        <p:spPr>
          <a:xfrm>
            <a:off x="8464296" y="1299972"/>
            <a:ext cx="679703" cy="858012"/>
          </a:xfrm>
          <a:prstGeom prst="rect">
            <a:avLst/>
          </a:prstGeom>
          <a:blipFill>
            <a:blip r:embed="rId15"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27" name="object 27"/>
          <p:cNvSpPr/>
          <p:nvPr/>
        </p:nvSpPr>
        <p:spPr>
          <a:xfrm>
            <a:off x="8676131" y="1299972"/>
            <a:ext cx="467868" cy="858012"/>
          </a:xfrm>
          <a:prstGeom prst="rect">
            <a:avLst/>
          </a:prstGeom>
          <a:blipFill>
            <a:blip r:embed="rId16" cstate="print"/>
            <a:stretch>
              <a:fillRect/>
            </a:stretch>
          </a:blipFill>
        </p:spPr>
        <p:txBody>
          <a:bodyPr wrap="square" lIns="0" tIns="0" rIns="0" bIns="0" rtlCol="0"/>
          <a:lstStyle/>
          <a:p>
            <a:pPr marL="0" marR="0" lvl="0" indent="0" algn="ctr" defTabSz="410751" rtl="0" eaLnBrk="1" fontAlgn="base" latinLnBrk="0" hangingPunct="0">
              <a:lnSpc>
                <a:spcPct val="100000"/>
              </a:lnSpc>
              <a:spcBef>
                <a:spcPct val="0"/>
              </a:spcBef>
              <a:spcAft>
                <a:spcPct val="0"/>
              </a:spcAft>
              <a:buClrTx/>
              <a:buSzTx/>
              <a:buFontTx/>
              <a:buNone/>
              <a:tabLst/>
              <a:defRPr/>
            </a:pPr>
            <a:endParaRPr kumimoji="0" sz="3600" b="0" i="0" u="none" strike="noStrike" kern="1200" cap="none" spc="0" normalizeH="0" baseline="0" noProof="0">
              <a:ln>
                <a:noFill/>
              </a:ln>
              <a:solidFill>
                <a:srgbClr val="000000"/>
              </a:solidFill>
              <a:effectLst/>
              <a:uLnTx/>
              <a:uFillTx/>
              <a:latin typeface="Helvetica Light" charset="0"/>
              <a:ea typeface="Helvetica Light" charset="0"/>
              <a:cs typeface="Helvetica Light" charset="0"/>
              <a:sym typeface="Helvetica Light" charset="0"/>
            </a:endParaRPr>
          </a:p>
        </p:txBody>
      </p:sp>
      <p:sp>
        <p:nvSpPr>
          <p:cNvPr id="28" name="object 28"/>
          <p:cNvSpPr txBox="1"/>
          <p:nvPr/>
        </p:nvSpPr>
        <p:spPr>
          <a:xfrm>
            <a:off x="6245479" y="713308"/>
            <a:ext cx="2687955" cy="751488"/>
          </a:xfrm>
          <a:prstGeom prst="rect">
            <a:avLst/>
          </a:prstGeom>
        </p:spPr>
        <p:txBody>
          <a:bodyPr vert="horz" wrap="square" lIns="0" tIns="12700" rIns="0" bIns="0" rtlCol="0">
            <a:spAutoFit/>
          </a:bodyPr>
          <a:lstStyle/>
          <a:p>
            <a:pPr marL="12699" marR="0" lvl="0" indent="0" algn="ctr" defTabSz="410751" rtl="0" eaLnBrk="1" fontAlgn="base" latinLnBrk="0" hangingPunct="0">
              <a:lnSpc>
                <a:spcPct val="100000"/>
              </a:lnSpc>
              <a:spcBef>
                <a:spcPts val="100"/>
              </a:spcBef>
              <a:spcAft>
                <a:spcPct val="0"/>
              </a:spcAft>
              <a:buClrTx/>
              <a:buSzTx/>
              <a:buFontTx/>
              <a:buNone/>
              <a:tabLst/>
              <a:defRPr/>
            </a:pPr>
            <a:r>
              <a:rPr kumimoji="0" sz="4800" b="1" i="0" u="none" strike="noStrike" kern="1200" cap="none" spc="-10" normalizeH="0" baseline="0" noProof="0" dirty="0">
                <a:ln>
                  <a:noFill/>
                </a:ln>
                <a:solidFill>
                  <a:srgbClr val="FFFFFF"/>
                </a:solidFill>
                <a:effectLst/>
                <a:uLnTx/>
                <a:uFillTx/>
                <a:latin typeface="Arial"/>
                <a:ea typeface="Helvetica Light" charset="0"/>
                <a:cs typeface="Arial"/>
                <a:sym typeface="Helvetica Light" charset="0"/>
              </a:rPr>
              <a:t>51%</a:t>
            </a:r>
            <a:r>
              <a:rPr kumimoji="0" sz="4800" b="1" i="0" u="none" strike="noStrike" kern="1200" cap="none" spc="-565" normalizeH="0" baseline="0" noProof="0" dirty="0">
                <a:ln>
                  <a:noFill/>
                </a:ln>
                <a:solidFill>
                  <a:srgbClr val="FFFFFF"/>
                </a:solidFill>
                <a:effectLst/>
                <a:uLnTx/>
                <a:uFillTx/>
                <a:latin typeface="Arial"/>
                <a:ea typeface="Helvetica Light" charset="0"/>
                <a:cs typeface="Arial"/>
                <a:sym typeface="Helvetica Light" charset="0"/>
              </a:rPr>
              <a:t> </a:t>
            </a:r>
            <a:r>
              <a:rPr kumimoji="0" sz="3000" b="1" i="0" u="none" strike="noStrike" kern="1200" cap="none" spc="0" normalizeH="0" baseline="0" noProof="0" dirty="0">
                <a:ln>
                  <a:noFill/>
                </a:ln>
                <a:solidFill>
                  <a:srgbClr val="FFFFFF"/>
                </a:solidFill>
                <a:effectLst/>
                <a:uLnTx/>
                <a:uFillTx/>
                <a:latin typeface="Arial"/>
                <a:ea typeface="Helvetica Light" charset="0"/>
                <a:cs typeface="Arial"/>
                <a:sym typeface="Helvetica Light" charset="0"/>
              </a:rPr>
              <a:t>abused</a:t>
            </a:r>
            <a:endParaRPr kumimoji="0" sz="3000" b="0" i="0" u="none" strike="noStrike" kern="1200" cap="none" spc="0" normalizeH="0" baseline="0" noProof="0" dirty="0">
              <a:ln>
                <a:noFill/>
              </a:ln>
              <a:solidFill>
                <a:srgbClr val="000000"/>
              </a:solidFill>
              <a:effectLst/>
              <a:uLnTx/>
              <a:uFillTx/>
              <a:latin typeface="Arial"/>
              <a:ea typeface="Helvetica Light" charset="0"/>
              <a:cs typeface="Arial"/>
              <a:sym typeface="Helvetica Light" charset="0"/>
            </a:endParaRPr>
          </a:p>
        </p:txBody>
      </p:sp>
      <p:sp>
        <p:nvSpPr>
          <p:cNvPr id="29" name="object 29"/>
          <p:cNvSpPr txBox="1"/>
          <p:nvPr/>
        </p:nvSpPr>
        <p:spPr>
          <a:xfrm>
            <a:off x="6708776" y="1405508"/>
            <a:ext cx="2225675" cy="474489"/>
          </a:xfrm>
          <a:prstGeom prst="rect">
            <a:avLst/>
          </a:prstGeom>
        </p:spPr>
        <p:txBody>
          <a:bodyPr vert="horz" wrap="square" lIns="0" tIns="12700" rIns="0" bIns="0" rtlCol="0">
            <a:spAutoFit/>
          </a:bodyPr>
          <a:lstStyle/>
          <a:p>
            <a:pPr marL="12699" marR="0" lvl="0" indent="0" algn="ctr" defTabSz="410751" rtl="0" eaLnBrk="1" fontAlgn="base" latinLnBrk="0" hangingPunct="0">
              <a:lnSpc>
                <a:spcPct val="100000"/>
              </a:lnSpc>
              <a:spcBef>
                <a:spcPts val="100"/>
              </a:spcBef>
              <a:spcAft>
                <a:spcPct val="0"/>
              </a:spcAft>
              <a:buClrTx/>
              <a:buSzTx/>
              <a:buFontTx/>
              <a:buNone/>
              <a:tabLst/>
              <a:defRPr/>
            </a:pPr>
            <a:r>
              <a:rPr kumimoji="0" sz="3000" b="1" i="0" u="none" strike="noStrike" kern="1200" cap="none" spc="-5" normalizeH="0" baseline="0" noProof="0" dirty="0">
                <a:ln>
                  <a:noFill/>
                </a:ln>
                <a:solidFill>
                  <a:srgbClr val="FFFFFF"/>
                </a:solidFill>
                <a:effectLst/>
                <a:uLnTx/>
                <a:uFillTx/>
                <a:latin typeface="Arial"/>
                <a:ea typeface="Helvetica Light" charset="0"/>
                <a:cs typeface="Arial"/>
                <a:sym typeface="Helvetica Light" charset="0"/>
              </a:rPr>
              <a:t>are ages</a:t>
            </a:r>
            <a:r>
              <a:rPr kumimoji="0" sz="3000" b="1" i="0" u="none" strike="noStrike" kern="1200" cap="none" spc="-75" normalizeH="0" baseline="0" noProof="0" dirty="0">
                <a:ln>
                  <a:noFill/>
                </a:ln>
                <a:solidFill>
                  <a:srgbClr val="FFFFFF"/>
                </a:solidFill>
                <a:effectLst/>
                <a:uLnTx/>
                <a:uFillTx/>
                <a:latin typeface="Arial"/>
                <a:ea typeface="Helvetica Light" charset="0"/>
                <a:cs typeface="Arial"/>
                <a:sym typeface="Helvetica Light" charset="0"/>
              </a:rPr>
              <a:t> </a:t>
            </a:r>
            <a:r>
              <a:rPr kumimoji="0" sz="3000" b="1" i="0" u="none" strike="noStrike" kern="1200" cap="none" spc="-5" normalizeH="0" baseline="0" noProof="0" dirty="0">
                <a:ln>
                  <a:noFill/>
                </a:ln>
                <a:solidFill>
                  <a:srgbClr val="FFFFFF"/>
                </a:solidFill>
                <a:effectLst/>
                <a:uLnTx/>
                <a:uFillTx/>
                <a:latin typeface="Arial"/>
                <a:ea typeface="Helvetica Light" charset="0"/>
                <a:cs typeface="Arial"/>
                <a:sym typeface="Helvetica Light" charset="0"/>
              </a:rPr>
              <a:t>0-5</a:t>
            </a:r>
            <a:endParaRPr kumimoji="0" sz="3000" b="0" i="0" u="none" strike="noStrike" kern="1200" cap="none" spc="0" normalizeH="0" baseline="0" noProof="0" dirty="0">
              <a:ln>
                <a:noFill/>
              </a:ln>
              <a:solidFill>
                <a:srgbClr val="000000"/>
              </a:solidFill>
              <a:effectLst/>
              <a:uLnTx/>
              <a:uFillTx/>
              <a:latin typeface="Arial"/>
              <a:ea typeface="Helvetica Light" charset="0"/>
              <a:cs typeface="Arial"/>
              <a:sym typeface="Helvetica Light" charset="0"/>
            </a:endParaRPr>
          </a:p>
        </p:txBody>
      </p:sp>
      <p:sp>
        <p:nvSpPr>
          <p:cNvPr id="30" name="object 30"/>
          <p:cNvSpPr txBox="1"/>
          <p:nvPr/>
        </p:nvSpPr>
        <p:spPr>
          <a:xfrm>
            <a:off x="213766" y="6604508"/>
            <a:ext cx="4547870" cy="182101"/>
          </a:xfrm>
          <a:prstGeom prst="rect">
            <a:avLst/>
          </a:prstGeom>
        </p:spPr>
        <p:txBody>
          <a:bodyPr vert="horz" wrap="square" lIns="0" tIns="12700" rIns="0" bIns="0" rtlCol="0">
            <a:spAutoFit/>
          </a:bodyPr>
          <a:lstStyle/>
          <a:p>
            <a:pPr marL="12699" marR="0" lvl="0" indent="0" algn="ctr" defTabSz="410751" rtl="0" eaLnBrk="1" fontAlgn="base" latinLnBrk="0" hangingPunct="0">
              <a:lnSpc>
                <a:spcPct val="100000"/>
              </a:lnSpc>
              <a:spcBef>
                <a:spcPts val="100"/>
              </a:spcBef>
              <a:spcAft>
                <a:spcPct val="0"/>
              </a:spcAft>
              <a:buClrTx/>
              <a:buSzTx/>
              <a:buFontTx/>
              <a:buNone/>
              <a:tabLst/>
              <a:defRPr/>
            </a:pPr>
            <a:r>
              <a:rPr kumimoji="0" sz="1100" b="0" i="0" u="none" strike="noStrike" kern="1200" cap="none" spc="-45" normalizeH="0" baseline="0" noProof="0" dirty="0">
                <a:ln>
                  <a:noFill/>
                </a:ln>
                <a:solidFill>
                  <a:srgbClr val="000000"/>
                </a:solidFill>
                <a:effectLst/>
                <a:uLnTx/>
                <a:uFillTx/>
                <a:latin typeface="Arial"/>
                <a:ea typeface="Helvetica Light" charset="0"/>
                <a:cs typeface="Arial"/>
                <a:sym typeface="Helvetica Light" charset="0"/>
              </a:rPr>
              <a:t>Children’s</a:t>
            </a:r>
            <a:r>
              <a:rPr kumimoji="0" sz="1100" b="0" i="0" u="none" strike="noStrike" kern="1200" cap="none" spc="-65" normalizeH="0" baseline="0" noProof="0" dirty="0">
                <a:ln>
                  <a:noFill/>
                </a:ln>
                <a:solidFill>
                  <a:srgbClr val="000000"/>
                </a:solidFill>
                <a:effectLst/>
                <a:uLnTx/>
                <a:uFillTx/>
                <a:latin typeface="Arial"/>
                <a:ea typeface="Helvetica Light" charset="0"/>
                <a:cs typeface="Arial"/>
                <a:sym typeface="Helvetica Light" charset="0"/>
              </a:rPr>
              <a:t> </a:t>
            </a:r>
            <a:r>
              <a:rPr kumimoji="0" sz="1100" b="0" i="0" u="none" strike="noStrike" kern="1200" cap="none" spc="-55" normalizeH="0" baseline="0" noProof="0" dirty="0">
                <a:ln>
                  <a:noFill/>
                </a:ln>
                <a:solidFill>
                  <a:srgbClr val="000000"/>
                </a:solidFill>
                <a:effectLst/>
                <a:uLnTx/>
                <a:uFillTx/>
                <a:latin typeface="Arial"/>
                <a:ea typeface="Helvetica Light" charset="0"/>
                <a:cs typeface="Arial"/>
                <a:sym typeface="Helvetica Light" charset="0"/>
              </a:rPr>
              <a:t>Bureau</a:t>
            </a:r>
            <a:r>
              <a:rPr kumimoji="0" sz="1100" b="0" i="0" u="none" strike="noStrike" kern="1200" cap="none" spc="-65" normalizeH="0" baseline="0" noProof="0" dirty="0">
                <a:ln>
                  <a:noFill/>
                </a:ln>
                <a:solidFill>
                  <a:srgbClr val="000000"/>
                </a:solidFill>
                <a:effectLst/>
                <a:uLnTx/>
                <a:uFillTx/>
                <a:latin typeface="Arial"/>
                <a:ea typeface="Helvetica Light" charset="0"/>
                <a:cs typeface="Arial"/>
                <a:sym typeface="Helvetica Light" charset="0"/>
              </a:rPr>
              <a:t> </a:t>
            </a:r>
            <a:r>
              <a:rPr kumimoji="0" sz="1100" b="0" i="0" u="none" strike="noStrike" kern="1200" cap="none" spc="0" normalizeH="0" baseline="0" noProof="0" dirty="0">
                <a:ln>
                  <a:noFill/>
                </a:ln>
                <a:solidFill>
                  <a:srgbClr val="000000"/>
                </a:solidFill>
                <a:effectLst/>
                <a:uLnTx/>
                <a:uFillTx/>
                <a:latin typeface="Arial"/>
                <a:ea typeface="Helvetica Light" charset="0"/>
                <a:cs typeface="Arial"/>
                <a:sym typeface="Helvetica Light" charset="0"/>
              </a:rPr>
              <a:t>of</a:t>
            </a:r>
            <a:r>
              <a:rPr kumimoji="0" sz="1100" b="0" i="0" u="none" strike="noStrike" kern="1200" cap="none" spc="-65" normalizeH="0" baseline="0" noProof="0" dirty="0">
                <a:ln>
                  <a:noFill/>
                </a:ln>
                <a:solidFill>
                  <a:srgbClr val="000000"/>
                </a:solidFill>
                <a:effectLst/>
                <a:uLnTx/>
                <a:uFillTx/>
                <a:latin typeface="Arial"/>
                <a:ea typeface="Helvetica Light" charset="0"/>
                <a:cs typeface="Arial"/>
                <a:sym typeface="Helvetica Light" charset="0"/>
              </a:rPr>
              <a:t> </a:t>
            </a:r>
            <a:r>
              <a:rPr kumimoji="0" sz="1100" b="0" i="0" u="none" strike="noStrike" kern="1200" cap="none" spc="-15" normalizeH="0" baseline="0" noProof="0" dirty="0">
                <a:ln>
                  <a:noFill/>
                </a:ln>
                <a:solidFill>
                  <a:srgbClr val="000000"/>
                </a:solidFill>
                <a:effectLst/>
                <a:uLnTx/>
                <a:uFillTx/>
                <a:latin typeface="Arial"/>
                <a:ea typeface="Helvetica Light" charset="0"/>
                <a:cs typeface="Arial"/>
                <a:sym typeface="Helvetica Light" charset="0"/>
              </a:rPr>
              <a:t>the</a:t>
            </a:r>
            <a:r>
              <a:rPr kumimoji="0" sz="1100" b="0" i="0" u="none" strike="noStrike" kern="1200" cap="none" spc="-60" normalizeH="0" baseline="0" noProof="0" dirty="0">
                <a:ln>
                  <a:noFill/>
                </a:ln>
                <a:solidFill>
                  <a:srgbClr val="000000"/>
                </a:solidFill>
                <a:effectLst/>
                <a:uLnTx/>
                <a:uFillTx/>
                <a:latin typeface="Arial"/>
                <a:ea typeface="Helvetica Light" charset="0"/>
                <a:cs typeface="Arial"/>
                <a:sym typeface="Helvetica Light" charset="0"/>
              </a:rPr>
              <a:t> </a:t>
            </a:r>
            <a:r>
              <a:rPr kumimoji="0" sz="1100" b="0" i="0" u="none" strike="noStrike" kern="1200" cap="none" spc="-95" normalizeH="0" baseline="0" noProof="0" dirty="0">
                <a:ln>
                  <a:noFill/>
                </a:ln>
                <a:solidFill>
                  <a:srgbClr val="000000"/>
                </a:solidFill>
                <a:effectLst/>
                <a:uLnTx/>
                <a:uFillTx/>
                <a:latin typeface="Arial"/>
                <a:ea typeface="Helvetica Light" charset="0"/>
                <a:cs typeface="Arial"/>
                <a:sym typeface="Helvetica Light" charset="0"/>
              </a:rPr>
              <a:t>U.S.</a:t>
            </a:r>
            <a:r>
              <a:rPr kumimoji="0" sz="1100" b="0" i="0" u="none" strike="noStrike" kern="1200" cap="none" spc="-65" normalizeH="0" baseline="0" noProof="0" dirty="0">
                <a:ln>
                  <a:noFill/>
                </a:ln>
                <a:solidFill>
                  <a:srgbClr val="000000"/>
                </a:solidFill>
                <a:effectLst/>
                <a:uLnTx/>
                <a:uFillTx/>
                <a:latin typeface="Arial"/>
                <a:ea typeface="Helvetica Light" charset="0"/>
                <a:cs typeface="Arial"/>
                <a:sym typeface="Helvetica Light" charset="0"/>
              </a:rPr>
              <a:t> </a:t>
            </a:r>
            <a:r>
              <a:rPr kumimoji="0" sz="1100" b="0" i="0" u="none" strike="noStrike" kern="1200" cap="none" spc="-30" normalizeH="0" baseline="0" noProof="0" dirty="0">
                <a:ln>
                  <a:noFill/>
                </a:ln>
                <a:solidFill>
                  <a:srgbClr val="000000"/>
                </a:solidFill>
                <a:effectLst/>
                <a:uLnTx/>
                <a:uFillTx/>
                <a:latin typeface="Arial"/>
                <a:ea typeface="Helvetica Light" charset="0"/>
                <a:cs typeface="Arial"/>
                <a:sym typeface="Helvetica Light" charset="0"/>
              </a:rPr>
              <a:t>Department</a:t>
            </a:r>
            <a:r>
              <a:rPr kumimoji="0" sz="1100" b="0" i="0" u="none" strike="noStrike" kern="1200" cap="none" spc="-85" normalizeH="0" baseline="0" noProof="0" dirty="0">
                <a:ln>
                  <a:noFill/>
                </a:ln>
                <a:solidFill>
                  <a:srgbClr val="000000"/>
                </a:solidFill>
                <a:effectLst/>
                <a:uLnTx/>
                <a:uFillTx/>
                <a:latin typeface="Arial"/>
                <a:ea typeface="Helvetica Light" charset="0"/>
                <a:cs typeface="Arial"/>
                <a:sym typeface="Helvetica Light" charset="0"/>
              </a:rPr>
              <a:t> </a:t>
            </a:r>
            <a:r>
              <a:rPr kumimoji="0" sz="1100" b="0" i="0" u="none" strike="noStrike" kern="1200" cap="none" spc="0" normalizeH="0" baseline="0" noProof="0" dirty="0">
                <a:ln>
                  <a:noFill/>
                </a:ln>
                <a:solidFill>
                  <a:srgbClr val="000000"/>
                </a:solidFill>
                <a:effectLst/>
                <a:uLnTx/>
                <a:uFillTx/>
                <a:latin typeface="Arial"/>
                <a:ea typeface="Helvetica Light" charset="0"/>
                <a:cs typeface="Arial"/>
                <a:sym typeface="Helvetica Light" charset="0"/>
              </a:rPr>
              <a:t>of</a:t>
            </a:r>
            <a:r>
              <a:rPr kumimoji="0" sz="1100" b="0" i="0" u="none" strike="noStrike" kern="1200" cap="none" spc="-75" normalizeH="0" baseline="0" noProof="0" dirty="0">
                <a:ln>
                  <a:noFill/>
                </a:ln>
                <a:solidFill>
                  <a:srgbClr val="000000"/>
                </a:solidFill>
                <a:effectLst/>
                <a:uLnTx/>
                <a:uFillTx/>
                <a:latin typeface="Arial"/>
                <a:ea typeface="Helvetica Light" charset="0"/>
                <a:cs typeface="Arial"/>
                <a:sym typeface="Helvetica Light" charset="0"/>
              </a:rPr>
              <a:t> </a:t>
            </a:r>
            <a:r>
              <a:rPr kumimoji="0" sz="1100" b="0" i="0" u="none" strike="noStrike" kern="1200" cap="none" spc="-40" normalizeH="0" baseline="0" noProof="0" dirty="0">
                <a:ln>
                  <a:noFill/>
                </a:ln>
                <a:solidFill>
                  <a:srgbClr val="000000"/>
                </a:solidFill>
                <a:effectLst/>
                <a:uLnTx/>
                <a:uFillTx/>
                <a:latin typeface="Arial"/>
                <a:ea typeface="Helvetica Light" charset="0"/>
                <a:cs typeface="Arial"/>
                <a:sym typeface="Helvetica Light" charset="0"/>
              </a:rPr>
              <a:t>Health</a:t>
            </a:r>
            <a:r>
              <a:rPr kumimoji="0" sz="1100" b="0" i="0" u="none" strike="noStrike" kern="1200" cap="none" spc="-65" normalizeH="0" baseline="0" noProof="0" dirty="0">
                <a:ln>
                  <a:noFill/>
                </a:ln>
                <a:solidFill>
                  <a:srgbClr val="000000"/>
                </a:solidFill>
                <a:effectLst/>
                <a:uLnTx/>
                <a:uFillTx/>
                <a:latin typeface="Arial"/>
                <a:ea typeface="Helvetica Light" charset="0"/>
                <a:cs typeface="Arial"/>
                <a:sym typeface="Helvetica Light" charset="0"/>
              </a:rPr>
              <a:t> </a:t>
            </a:r>
            <a:r>
              <a:rPr kumimoji="0" sz="1100" b="0" i="0" u="none" strike="noStrike" kern="1200" cap="none" spc="-55" normalizeH="0" baseline="0" noProof="0" dirty="0">
                <a:ln>
                  <a:noFill/>
                </a:ln>
                <a:solidFill>
                  <a:srgbClr val="000000"/>
                </a:solidFill>
                <a:effectLst/>
                <a:uLnTx/>
                <a:uFillTx/>
                <a:latin typeface="Arial"/>
                <a:ea typeface="Helvetica Light" charset="0"/>
                <a:cs typeface="Arial"/>
                <a:sym typeface="Helvetica Light" charset="0"/>
              </a:rPr>
              <a:t>and</a:t>
            </a:r>
            <a:r>
              <a:rPr kumimoji="0" sz="1100" b="0" i="0" u="none" strike="noStrike" kern="1200" cap="none" spc="-65" normalizeH="0" baseline="0" noProof="0" dirty="0">
                <a:ln>
                  <a:noFill/>
                </a:ln>
                <a:solidFill>
                  <a:srgbClr val="000000"/>
                </a:solidFill>
                <a:effectLst/>
                <a:uLnTx/>
                <a:uFillTx/>
                <a:latin typeface="Arial"/>
                <a:ea typeface="Helvetica Light" charset="0"/>
                <a:cs typeface="Arial"/>
                <a:sym typeface="Helvetica Light" charset="0"/>
              </a:rPr>
              <a:t> </a:t>
            </a:r>
            <a:r>
              <a:rPr kumimoji="0" sz="1100" b="0" i="0" u="none" strike="noStrike" kern="1200" cap="none" spc="-60" normalizeH="0" baseline="0" noProof="0" dirty="0">
                <a:ln>
                  <a:noFill/>
                </a:ln>
                <a:solidFill>
                  <a:srgbClr val="000000"/>
                </a:solidFill>
                <a:effectLst/>
                <a:uLnTx/>
                <a:uFillTx/>
                <a:latin typeface="Arial"/>
                <a:ea typeface="Helvetica Light" charset="0"/>
                <a:cs typeface="Arial"/>
                <a:sym typeface="Helvetica Light" charset="0"/>
              </a:rPr>
              <a:t>Human</a:t>
            </a:r>
            <a:r>
              <a:rPr kumimoji="0" sz="1100" b="0" i="0" u="none" strike="noStrike" kern="1200" cap="none" spc="-70" normalizeH="0" baseline="0" noProof="0" dirty="0">
                <a:ln>
                  <a:noFill/>
                </a:ln>
                <a:solidFill>
                  <a:srgbClr val="000000"/>
                </a:solidFill>
                <a:effectLst/>
                <a:uLnTx/>
                <a:uFillTx/>
                <a:latin typeface="Arial"/>
                <a:ea typeface="Helvetica Light" charset="0"/>
                <a:cs typeface="Arial"/>
                <a:sym typeface="Helvetica Light" charset="0"/>
              </a:rPr>
              <a:t> </a:t>
            </a:r>
            <a:r>
              <a:rPr kumimoji="0" sz="1100" b="0" i="0" u="none" strike="noStrike" kern="1200" cap="none" spc="-75" normalizeH="0" baseline="0" noProof="0" dirty="0">
                <a:ln>
                  <a:noFill/>
                </a:ln>
                <a:solidFill>
                  <a:srgbClr val="000000"/>
                </a:solidFill>
                <a:effectLst/>
                <a:uLnTx/>
                <a:uFillTx/>
                <a:latin typeface="Arial"/>
                <a:ea typeface="Helvetica Light" charset="0"/>
                <a:cs typeface="Arial"/>
                <a:sym typeface="Helvetica Light" charset="0"/>
              </a:rPr>
              <a:t>Services. </a:t>
            </a:r>
            <a:r>
              <a:rPr kumimoji="0" sz="1100" b="0" i="0" u="none" strike="noStrike" kern="1200" cap="none" spc="-50" normalizeH="0" baseline="0" noProof="0" dirty="0">
                <a:ln>
                  <a:noFill/>
                </a:ln>
                <a:solidFill>
                  <a:srgbClr val="000000"/>
                </a:solidFill>
                <a:effectLst/>
                <a:uLnTx/>
                <a:uFillTx/>
                <a:latin typeface="Arial"/>
                <a:ea typeface="Helvetica Light" charset="0"/>
                <a:cs typeface="Arial"/>
                <a:sym typeface="Helvetica Light" charset="0"/>
              </a:rPr>
              <a:t>(2014)</a:t>
            </a:r>
            <a:endParaRPr kumimoji="0" sz="1100" b="0" i="0" u="none" strike="noStrike" kern="1200" cap="none" spc="0" normalizeH="0" baseline="0" noProof="0">
              <a:ln>
                <a:noFill/>
              </a:ln>
              <a:solidFill>
                <a:srgbClr val="000000"/>
              </a:solidFill>
              <a:effectLst/>
              <a:uLnTx/>
              <a:uFillTx/>
              <a:latin typeface="Arial"/>
              <a:ea typeface="Helvetica Light" charset="0"/>
              <a:cs typeface="Arial"/>
              <a:sym typeface="Helvetica Light" charset="0"/>
            </a:endParaRPr>
          </a:p>
        </p:txBody>
      </p:sp>
    </p:spTree>
    <p:extLst>
      <p:ext uri="{BB962C8B-B14F-4D97-AF65-F5344CB8AC3E}">
        <p14:creationId xmlns:p14="http://schemas.microsoft.com/office/powerpoint/2010/main" val="2960032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828" y="159202"/>
            <a:ext cx="9108172" cy="6648958"/>
          </a:xfrm>
          <a:prstGeom prst="rect">
            <a:avLst/>
          </a:prstGeom>
          <a:blipFill>
            <a:blip r:embed="rId3"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3" name="object 3"/>
          <p:cNvSpPr txBox="1"/>
          <p:nvPr/>
        </p:nvSpPr>
        <p:spPr>
          <a:xfrm>
            <a:off x="8426958" y="6427114"/>
            <a:ext cx="180975" cy="197490"/>
          </a:xfrm>
          <a:prstGeom prst="rect">
            <a:avLst/>
          </a:prstGeom>
        </p:spPr>
        <p:txBody>
          <a:bodyPr vert="horz" wrap="square" lIns="0" tIns="12700" rIns="0" bIns="0" rtlCol="0">
            <a:spAutoFit/>
          </a:bodyPr>
          <a:lstStyle/>
          <a:p>
            <a:pPr marL="12699" marR="0" lvl="0" indent="0" algn="l" defTabSz="914353" rtl="0" eaLnBrk="1" fontAlgn="auto" latinLnBrk="0" hangingPunct="1">
              <a:lnSpc>
                <a:spcPct val="100000"/>
              </a:lnSpc>
              <a:spcBef>
                <a:spcPts val="100"/>
              </a:spcBef>
              <a:spcAft>
                <a:spcPts val="0"/>
              </a:spcAft>
              <a:buClrTx/>
              <a:buSzTx/>
              <a:buFontTx/>
              <a:buNone/>
              <a:tabLst/>
              <a:defRPr/>
            </a:pPr>
            <a:r>
              <a:rPr kumimoji="0" sz="1200" b="0" i="0" u="none" strike="noStrike" kern="1200" cap="none" spc="-60" normalizeH="0" baseline="0" noProof="0" dirty="0">
                <a:ln>
                  <a:noFill/>
                </a:ln>
                <a:solidFill>
                  <a:srgbClr val="888888"/>
                </a:solidFill>
                <a:effectLst/>
                <a:uLnTx/>
                <a:uFillTx/>
                <a:latin typeface="Arial"/>
                <a:ea typeface="+mn-ea"/>
                <a:cs typeface="Arial"/>
                <a:sym typeface="Helvetica Light" charset="0"/>
              </a:rPr>
              <a:t>13</a:t>
            </a:r>
            <a:endParaRPr kumimoji="0" sz="1200" b="0" i="0" u="none" strike="noStrike" kern="1200" cap="none" spc="0" normalizeH="0" baseline="0" noProof="0">
              <a:ln>
                <a:noFill/>
              </a:ln>
              <a:solidFill>
                <a:prstClr val="black"/>
              </a:solidFill>
              <a:effectLst/>
              <a:uLnTx/>
              <a:uFillTx/>
              <a:latin typeface="Arial"/>
              <a:ea typeface="+mn-ea"/>
              <a:cs typeface="Arial"/>
              <a:sym typeface="Helvetica Light" charset="0"/>
            </a:endParaRPr>
          </a:p>
        </p:txBody>
      </p:sp>
      <p:sp>
        <p:nvSpPr>
          <p:cNvPr id="4" name="object 4"/>
          <p:cNvSpPr/>
          <p:nvPr/>
        </p:nvSpPr>
        <p:spPr>
          <a:xfrm>
            <a:off x="0" y="3148582"/>
            <a:ext cx="4277868" cy="3709416"/>
          </a:xfrm>
          <a:prstGeom prst="rect">
            <a:avLst/>
          </a:prstGeom>
          <a:blipFill>
            <a:blip r:embed="rId4"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5" name="object 5"/>
          <p:cNvSpPr/>
          <p:nvPr/>
        </p:nvSpPr>
        <p:spPr>
          <a:xfrm>
            <a:off x="0" y="3047998"/>
            <a:ext cx="4424172" cy="3810000"/>
          </a:xfrm>
          <a:prstGeom prst="rect">
            <a:avLst/>
          </a:prstGeom>
          <a:blipFill>
            <a:blip r:embed="rId5"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6" name="object 6"/>
          <p:cNvSpPr/>
          <p:nvPr/>
        </p:nvSpPr>
        <p:spPr>
          <a:xfrm>
            <a:off x="25392" y="3180841"/>
            <a:ext cx="4165600" cy="3601085"/>
          </a:xfrm>
          <a:custGeom>
            <a:avLst/>
            <a:gdLst/>
            <a:ahLst/>
            <a:cxnLst/>
            <a:rect l="l" t="t" r="r" b="b"/>
            <a:pathLst>
              <a:path w="4165600" h="3601084">
                <a:moveTo>
                  <a:pt x="0" y="3600958"/>
                </a:moveTo>
                <a:lnTo>
                  <a:pt x="4165600" y="3600958"/>
                </a:lnTo>
                <a:lnTo>
                  <a:pt x="4165600" y="0"/>
                </a:lnTo>
                <a:lnTo>
                  <a:pt x="0" y="0"/>
                </a:lnTo>
                <a:lnTo>
                  <a:pt x="0" y="3600958"/>
                </a:lnTo>
                <a:close/>
              </a:path>
            </a:pathLst>
          </a:custGeom>
          <a:ln w="12700">
            <a:solidFill>
              <a:srgbClr val="FFFFFF"/>
            </a:solidFill>
          </a:ln>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7" name="object 7"/>
          <p:cNvSpPr/>
          <p:nvPr/>
        </p:nvSpPr>
        <p:spPr>
          <a:xfrm>
            <a:off x="0" y="3072383"/>
            <a:ext cx="1441704" cy="1065276"/>
          </a:xfrm>
          <a:prstGeom prst="rect">
            <a:avLst/>
          </a:prstGeom>
          <a:blipFill>
            <a:blip r:embed="rId6"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8" name="object 8"/>
          <p:cNvSpPr/>
          <p:nvPr/>
        </p:nvSpPr>
        <p:spPr>
          <a:xfrm>
            <a:off x="810768" y="3072383"/>
            <a:ext cx="2587752" cy="1065276"/>
          </a:xfrm>
          <a:prstGeom prst="rect">
            <a:avLst/>
          </a:prstGeom>
          <a:blipFill>
            <a:blip r:embed="rId7"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9" name="object 9"/>
          <p:cNvSpPr/>
          <p:nvPr/>
        </p:nvSpPr>
        <p:spPr>
          <a:xfrm>
            <a:off x="1" y="3651503"/>
            <a:ext cx="3290316" cy="1065276"/>
          </a:xfrm>
          <a:prstGeom prst="rect">
            <a:avLst/>
          </a:prstGeom>
          <a:blipFill>
            <a:blip r:embed="rId8"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10" name="object 10"/>
          <p:cNvSpPr/>
          <p:nvPr/>
        </p:nvSpPr>
        <p:spPr>
          <a:xfrm>
            <a:off x="2659379" y="3651503"/>
            <a:ext cx="1537716" cy="1065276"/>
          </a:xfrm>
          <a:prstGeom prst="rect">
            <a:avLst/>
          </a:prstGeom>
          <a:blipFill>
            <a:blip r:embed="rId9"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11" name="object 11"/>
          <p:cNvSpPr/>
          <p:nvPr/>
        </p:nvSpPr>
        <p:spPr>
          <a:xfrm>
            <a:off x="0" y="4230623"/>
            <a:ext cx="1388364" cy="1065276"/>
          </a:xfrm>
          <a:prstGeom prst="rect">
            <a:avLst/>
          </a:prstGeom>
          <a:blipFill>
            <a:blip r:embed="rId10"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12" name="object 12"/>
          <p:cNvSpPr/>
          <p:nvPr/>
        </p:nvSpPr>
        <p:spPr>
          <a:xfrm>
            <a:off x="757428" y="4230623"/>
            <a:ext cx="1031747" cy="1065276"/>
          </a:xfrm>
          <a:prstGeom prst="rect">
            <a:avLst/>
          </a:prstGeom>
          <a:blipFill>
            <a:blip r:embed="rId11"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13" name="object 13"/>
          <p:cNvSpPr/>
          <p:nvPr/>
        </p:nvSpPr>
        <p:spPr>
          <a:xfrm>
            <a:off x="1158239" y="4230623"/>
            <a:ext cx="899160" cy="1065276"/>
          </a:xfrm>
          <a:prstGeom prst="rect">
            <a:avLst/>
          </a:prstGeom>
          <a:blipFill>
            <a:blip r:embed="rId12"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14" name="object 14"/>
          <p:cNvSpPr/>
          <p:nvPr/>
        </p:nvSpPr>
        <p:spPr>
          <a:xfrm>
            <a:off x="1426463" y="4230623"/>
            <a:ext cx="765048" cy="1065276"/>
          </a:xfrm>
          <a:prstGeom prst="rect">
            <a:avLst/>
          </a:prstGeom>
          <a:blipFill>
            <a:blip r:embed="rId13"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15" name="object 15"/>
          <p:cNvSpPr/>
          <p:nvPr/>
        </p:nvSpPr>
        <p:spPr>
          <a:xfrm>
            <a:off x="1560575" y="4230623"/>
            <a:ext cx="1031748" cy="1065276"/>
          </a:xfrm>
          <a:prstGeom prst="rect">
            <a:avLst/>
          </a:prstGeom>
          <a:blipFill>
            <a:blip r:embed="rId14"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16" name="object 16"/>
          <p:cNvSpPr/>
          <p:nvPr/>
        </p:nvSpPr>
        <p:spPr>
          <a:xfrm>
            <a:off x="0" y="4809744"/>
            <a:ext cx="2459736" cy="1065276"/>
          </a:xfrm>
          <a:prstGeom prst="rect">
            <a:avLst/>
          </a:prstGeom>
          <a:blipFill>
            <a:blip r:embed="rId15"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17" name="object 17"/>
          <p:cNvSpPr/>
          <p:nvPr/>
        </p:nvSpPr>
        <p:spPr>
          <a:xfrm>
            <a:off x="1828800" y="4809744"/>
            <a:ext cx="1863852" cy="1065276"/>
          </a:xfrm>
          <a:prstGeom prst="rect">
            <a:avLst/>
          </a:prstGeom>
          <a:blipFill>
            <a:blip r:embed="rId16"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18" name="object 18"/>
          <p:cNvSpPr/>
          <p:nvPr/>
        </p:nvSpPr>
        <p:spPr>
          <a:xfrm>
            <a:off x="0" y="5388864"/>
            <a:ext cx="1414272" cy="1065276"/>
          </a:xfrm>
          <a:prstGeom prst="rect">
            <a:avLst/>
          </a:prstGeom>
          <a:blipFill>
            <a:blip r:embed="rId17"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19" name="object 19"/>
          <p:cNvSpPr/>
          <p:nvPr/>
        </p:nvSpPr>
        <p:spPr>
          <a:xfrm>
            <a:off x="783336" y="5388864"/>
            <a:ext cx="1728216" cy="1065276"/>
          </a:xfrm>
          <a:prstGeom prst="rect">
            <a:avLst/>
          </a:prstGeom>
          <a:blipFill>
            <a:blip r:embed="rId18"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20" name="object 20"/>
          <p:cNvSpPr/>
          <p:nvPr/>
        </p:nvSpPr>
        <p:spPr>
          <a:xfrm>
            <a:off x="1880616" y="5388864"/>
            <a:ext cx="2464308" cy="1065276"/>
          </a:xfrm>
          <a:prstGeom prst="rect">
            <a:avLst/>
          </a:prstGeom>
          <a:blipFill>
            <a:blip r:embed="rId19"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21" name="object 21"/>
          <p:cNvSpPr/>
          <p:nvPr/>
        </p:nvSpPr>
        <p:spPr>
          <a:xfrm>
            <a:off x="0" y="5967982"/>
            <a:ext cx="1869948" cy="890016"/>
          </a:xfrm>
          <a:prstGeom prst="rect">
            <a:avLst/>
          </a:prstGeom>
          <a:blipFill>
            <a:blip r:embed="rId20"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22" name="object 22"/>
          <p:cNvSpPr/>
          <p:nvPr/>
        </p:nvSpPr>
        <p:spPr>
          <a:xfrm>
            <a:off x="1239011" y="5967982"/>
            <a:ext cx="1770888" cy="890016"/>
          </a:xfrm>
          <a:prstGeom prst="rect">
            <a:avLst/>
          </a:prstGeom>
          <a:blipFill>
            <a:blip r:embed="rId21"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23" name="object 23"/>
          <p:cNvSpPr/>
          <p:nvPr/>
        </p:nvSpPr>
        <p:spPr>
          <a:xfrm>
            <a:off x="2378964" y="5967982"/>
            <a:ext cx="765048" cy="890016"/>
          </a:xfrm>
          <a:prstGeom prst="rect">
            <a:avLst/>
          </a:prstGeom>
          <a:blipFill>
            <a:blip r:embed="rId22"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24" name="object 24"/>
          <p:cNvSpPr/>
          <p:nvPr/>
        </p:nvSpPr>
        <p:spPr>
          <a:xfrm>
            <a:off x="2513076" y="5967982"/>
            <a:ext cx="765048" cy="890016"/>
          </a:xfrm>
          <a:prstGeom prst="rect">
            <a:avLst/>
          </a:prstGeom>
          <a:blipFill>
            <a:blip r:embed="rId23"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25" name="object 25"/>
          <p:cNvSpPr txBox="1"/>
          <p:nvPr/>
        </p:nvSpPr>
        <p:spPr>
          <a:xfrm>
            <a:off x="104038" y="3200857"/>
            <a:ext cx="3788410" cy="3522118"/>
          </a:xfrm>
          <a:prstGeom prst="rect">
            <a:avLst/>
          </a:prstGeom>
        </p:spPr>
        <p:txBody>
          <a:bodyPr vert="horz" wrap="square" lIns="0" tIns="13335" rIns="0" bIns="0" rtlCol="0">
            <a:spAutoFit/>
          </a:bodyPr>
          <a:lstStyle/>
          <a:p>
            <a:pPr marL="12699" marR="5080" lvl="0" indent="0" algn="l" defTabSz="914353" rtl="0" eaLnBrk="1" fontAlgn="auto" latinLnBrk="0" hangingPunct="1">
              <a:lnSpc>
                <a:spcPct val="100000"/>
              </a:lnSpc>
              <a:spcBef>
                <a:spcPts val="105"/>
              </a:spcBef>
              <a:spcAft>
                <a:spcPts val="0"/>
              </a:spcAft>
              <a:buClrTx/>
              <a:buSzTx/>
              <a:buFontTx/>
              <a:buNone/>
              <a:tabLst/>
              <a:defRPr/>
            </a:pPr>
            <a:r>
              <a:rPr kumimoji="0" sz="3800" b="1" i="0" u="none" strike="noStrike" kern="1200" cap="none" spc="0" normalizeH="0" baseline="0" noProof="0" dirty="0">
                <a:ln>
                  <a:noFill/>
                </a:ln>
                <a:solidFill>
                  <a:srgbClr val="FFFFFF"/>
                </a:solidFill>
                <a:effectLst/>
                <a:uLnTx/>
                <a:uFillTx/>
                <a:latin typeface="Arial"/>
                <a:ea typeface="+mn-ea"/>
                <a:cs typeface="Arial"/>
                <a:sym typeface="Helvetica Light" charset="0"/>
              </a:rPr>
              <a:t>The average  pediatrician will  </a:t>
            </a:r>
            <a:r>
              <a:rPr kumimoji="0" sz="3800" b="1" i="0" u="none" strike="noStrike" kern="1200" cap="none" spc="-5" normalizeH="0" baseline="0" noProof="0" dirty="0">
                <a:ln>
                  <a:noFill/>
                </a:ln>
                <a:solidFill>
                  <a:srgbClr val="FFFFFF"/>
                </a:solidFill>
                <a:effectLst/>
                <a:uLnTx/>
                <a:uFillTx/>
                <a:latin typeface="Arial"/>
                <a:ea typeface="+mn-ea"/>
                <a:cs typeface="Arial"/>
                <a:sym typeface="Helvetica Light" charset="0"/>
              </a:rPr>
              <a:t>see </a:t>
            </a:r>
            <a:r>
              <a:rPr kumimoji="0" sz="3800" b="1" i="0" u="none" strike="noStrike" kern="1200" cap="none" spc="0" normalizeH="0" baseline="0" noProof="0" dirty="0">
                <a:ln>
                  <a:noFill/>
                </a:ln>
                <a:solidFill>
                  <a:srgbClr val="FFFFFF"/>
                </a:solidFill>
                <a:effectLst/>
                <a:uLnTx/>
                <a:uFillTx/>
                <a:latin typeface="Arial"/>
                <a:ea typeface="+mn-ea"/>
                <a:cs typeface="Arial"/>
                <a:sym typeface="Helvetica Light" charset="0"/>
              </a:rPr>
              <a:t>2 – 4  children each  day with an</a:t>
            </a:r>
            <a:r>
              <a:rPr kumimoji="0" sz="3800" b="1" i="0" u="none" strike="noStrike" kern="1200" cap="none" spc="-254" normalizeH="0" baseline="0" noProof="0" dirty="0">
                <a:ln>
                  <a:noFill/>
                </a:ln>
                <a:solidFill>
                  <a:srgbClr val="FFFFFF"/>
                </a:solidFill>
                <a:effectLst/>
                <a:uLnTx/>
                <a:uFillTx/>
                <a:latin typeface="Arial"/>
                <a:ea typeface="+mn-ea"/>
                <a:cs typeface="Arial"/>
                <a:sym typeface="Helvetica Light" charset="0"/>
              </a:rPr>
              <a:t> </a:t>
            </a:r>
            <a:r>
              <a:rPr kumimoji="0" sz="3800" b="1" i="0" u="none" strike="noStrike" kern="1200" cap="none" spc="0" normalizeH="0" baseline="0" noProof="0" dirty="0">
                <a:ln>
                  <a:noFill/>
                </a:ln>
                <a:solidFill>
                  <a:srgbClr val="FFFFFF"/>
                </a:solidFill>
                <a:effectLst/>
                <a:uLnTx/>
                <a:uFillTx/>
                <a:latin typeface="Arial"/>
                <a:ea typeface="+mn-ea"/>
                <a:cs typeface="Arial"/>
                <a:sym typeface="Helvetica Light" charset="0"/>
              </a:rPr>
              <a:t>ACE  score of</a:t>
            </a:r>
            <a:r>
              <a:rPr kumimoji="0" sz="3800" b="1" i="0" u="none" strike="noStrike" kern="1200" cap="none" spc="-114" normalizeH="0" baseline="0" noProof="0" dirty="0">
                <a:ln>
                  <a:noFill/>
                </a:ln>
                <a:solidFill>
                  <a:srgbClr val="FFFFFF"/>
                </a:solidFill>
                <a:effectLst/>
                <a:uLnTx/>
                <a:uFillTx/>
                <a:latin typeface="Arial"/>
                <a:ea typeface="+mn-ea"/>
                <a:cs typeface="Arial"/>
                <a:sym typeface="Helvetica Light" charset="0"/>
              </a:rPr>
              <a:t> </a:t>
            </a:r>
            <a:r>
              <a:rPr kumimoji="0" sz="3800" b="1" i="0" u="none" strike="noStrike" kern="1200" cap="none" spc="0" normalizeH="0" baseline="0" noProof="0" dirty="0">
                <a:ln>
                  <a:noFill/>
                </a:ln>
                <a:solidFill>
                  <a:srgbClr val="FFFFFF"/>
                </a:solidFill>
                <a:effectLst/>
                <a:uLnTx/>
                <a:uFillTx/>
                <a:latin typeface="Arial"/>
                <a:ea typeface="+mn-ea"/>
                <a:cs typeface="Arial"/>
                <a:sym typeface="Helvetica Light" charset="0"/>
              </a:rPr>
              <a:t>4+.</a:t>
            </a:r>
            <a:endParaRPr kumimoji="0" sz="3800" b="0" i="0" u="none" strike="noStrike" kern="1200" cap="none" spc="0" normalizeH="0" baseline="0" noProof="0">
              <a:ln>
                <a:noFill/>
              </a:ln>
              <a:solidFill>
                <a:prstClr val="black"/>
              </a:solidFill>
              <a:effectLst/>
              <a:uLnTx/>
              <a:uFillTx/>
              <a:latin typeface="Arial"/>
              <a:ea typeface="+mn-ea"/>
              <a:cs typeface="Arial"/>
              <a:sym typeface="Helvetica Light" charset="0"/>
            </a:endParaRPr>
          </a:p>
        </p:txBody>
      </p:sp>
      <p:sp>
        <p:nvSpPr>
          <p:cNvPr id="26" name="object 26"/>
          <p:cNvSpPr/>
          <p:nvPr/>
        </p:nvSpPr>
        <p:spPr>
          <a:xfrm>
            <a:off x="0" y="123825"/>
            <a:ext cx="9144000" cy="157480"/>
          </a:xfrm>
          <a:custGeom>
            <a:avLst/>
            <a:gdLst/>
            <a:ahLst/>
            <a:cxnLst/>
            <a:rect l="l" t="t" r="r" b="b"/>
            <a:pathLst>
              <a:path w="9144000" h="157479">
                <a:moveTo>
                  <a:pt x="0" y="157479"/>
                </a:moveTo>
                <a:lnTo>
                  <a:pt x="9143999" y="157479"/>
                </a:lnTo>
                <a:lnTo>
                  <a:pt x="9143999" y="0"/>
                </a:lnTo>
                <a:lnTo>
                  <a:pt x="0" y="0"/>
                </a:lnTo>
                <a:lnTo>
                  <a:pt x="0" y="157479"/>
                </a:lnTo>
                <a:close/>
              </a:path>
            </a:pathLst>
          </a:custGeom>
          <a:solidFill>
            <a:srgbClr val="71C5D5"/>
          </a:solid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27" name="object 27"/>
          <p:cNvSpPr/>
          <p:nvPr/>
        </p:nvSpPr>
        <p:spPr>
          <a:xfrm>
            <a:off x="0" y="37091"/>
            <a:ext cx="9131300" cy="86995"/>
          </a:xfrm>
          <a:custGeom>
            <a:avLst/>
            <a:gdLst/>
            <a:ahLst/>
            <a:cxnLst/>
            <a:rect l="l" t="t" r="r" b="b"/>
            <a:pathLst>
              <a:path w="9131300" h="86995">
                <a:moveTo>
                  <a:pt x="0" y="86733"/>
                </a:moveTo>
                <a:lnTo>
                  <a:pt x="9130990" y="86733"/>
                </a:lnTo>
                <a:lnTo>
                  <a:pt x="9130990" y="0"/>
                </a:lnTo>
                <a:lnTo>
                  <a:pt x="0" y="0"/>
                </a:lnTo>
                <a:lnTo>
                  <a:pt x="0" y="86733"/>
                </a:lnTo>
                <a:close/>
              </a:path>
            </a:pathLst>
          </a:custGeom>
          <a:solidFill>
            <a:srgbClr val="000000"/>
          </a:solid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28" name="object 28"/>
          <p:cNvSpPr/>
          <p:nvPr/>
        </p:nvSpPr>
        <p:spPr>
          <a:xfrm>
            <a:off x="0" y="37091"/>
            <a:ext cx="9131300" cy="86995"/>
          </a:xfrm>
          <a:custGeom>
            <a:avLst/>
            <a:gdLst/>
            <a:ahLst/>
            <a:cxnLst/>
            <a:rect l="l" t="t" r="r" b="b"/>
            <a:pathLst>
              <a:path w="9131300" h="86995">
                <a:moveTo>
                  <a:pt x="0" y="86733"/>
                </a:moveTo>
                <a:lnTo>
                  <a:pt x="9130990" y="86733"/>
                </a:lnTo>
                <a:lnTo>
                  <a:pt x="9130990" y="0"/>
                </a:lnTo>
                <a:lnTo>
                  <a:pt x="0" y="0"/>
                </a:lnTo>
              </a:path>
            </a:pathLst>
          </a:custGeom>
          <a:ln w="9525">
            <a:solidFill>
              <a:srgbClr val="FFFFFF"/>
            </a:solidFill>
          </a:ln>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29" name="object 29"/>
          <p:cNvSpPr/>
          <p:nvPr/>
        </p:nvSpPr>
        <p:spPr>
          <a:xfrm>
            <a:off x="4139184" y="6365746"/>
            <a:ext cx="1324356" cy="492252"/>
          </a:xfrm>
          <a:prstGeom prst="rect">
            <a:avLst/>
          </a:prstGeom>
          <a:blipFill>
            <a:blip r:embed="rId24"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30" name="object 30"/>
          <p:cNvSpPr/>
          <p:nvPr/>
        </p:nvSpPr>
        <p:spPr>
          <a:xfrm>
            <a:off x="5155692" y="6365746"/>
            <a:ext cx="1577339" cy="492252"/>
          </a:xfrm>
          <a:prstGeom prst="rect">
            <a:avLst/>
          </a:prstGeom>
          <a:blipFill>
            <a:blip r:embed="rId25"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31" name="object 31"/>
          <p:cNvSpPr/>
          <p:nvPr/>
        </p:nvSpPr>
        <p:spPr>
          <a:xfrm>
            <a:off x="6425185" y="6365746"/>
            <a:ext cx="1374647" cy="492252"/>
          </a:xfrm>
          <a:prstGeom prst="rect">
            <a:avLst/>
          </a:prstGeom>
          <a:blipFill>
            <a:blip r:embed="rId26"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32" name="object 32"/>
          <p:cNvSpPr/>
          <p:nvPr/>
        </p:nvSpPr>
        <p:spPr>
          <a:xfrm>
            <a:off x="7491983" y="6365746"/>
            <a:ext cx="384048" cy="492252"/>
          </a:xfrm>
          <a:prstGeom prst="rect">
            <a:avLst/>
          </a:prstGeom>
          <a:blipFill>
            <a:blip r:embed="rId27"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33" name="object 33"/>
          <p:cNvSpPr/>
          <p:nvPr/>
        </p:nvSpPr>
        <p:spPr>
          <a:xfrm>
            <a:off x="7568183" y="6365746"/>
            <a:ext cx="890016" cy="492252"/>
          </a:xfrm>
          <a:prstGeom prst="rect">
            <a:avLst/>
          </a:prstGeom>
          <a:blipFill>
            <a:blip r:embed="rId28"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34" name="object 34"/>
          <p:cNvSpPr/>
          <p:nvPr/>
        </p:nvSpPr>
        <p:spPr>
          <a:xfrm>
            <a:off x="8150352" y="6373368"/>
            <a:ext cx="359664" cy="484631"/>
          </a:xfrm>
          <a:prstGeom prst="rect">
            <a:avLst/>
          </a:prstGeom>
          <a:blipFill>
            <a:blip r:embed="rId29" cstate="print"/>
            <a:stretch>
              <a:fillRect/>
            </a:stretch>
          </a:blipFill>
        </p:spPr>
        <p:txBody>
          <a:bodyPr wrap="square" lIns="0" tIns="0" rIns="0" bIns="0" rtlCol="0"/>
          <a:lstStyle/>
          <a:p>
            <a:pPr marL="0" marR="0" lvl="0" indent="0" algn="l" defTabSz="9143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sym typeface="Helvetica Light" charset="0"/>
            </a:endParaRPr>
          </a:p>
        </p:txBody>
      </p:sp>
      <p:sp>
        <p:nvSpPr>
          <p:cNvPr id="35" name="object 35"/>
          <p:cNvSpPr txBox="1"/>
          <p:nvPr/>
        </p:nvSpPr>
        <p:spPr>
          <a:xfrm>
            <a:off x="4270376" y="6423152"/>
            <a:ext cx="4036695" cy="289823"/>
          </a:xfrm>
          <a:prstGeom prst="rect">
            <a:avLst/>
          </a:prstGeom>
        </p:spPr>
        <p:txBody>
          <a:bodyPr vert="horz" wrap="square" lIns="0" tIns="12700" rIns="0" bIns="0" rtlCol="0">
            <a:spAutoFit/>
          </a:bodyPr>
          <a:lstStyle/>
          <a:p>
            <a:pPr marL="12699" marR="0" lvl="0" indent="0" algn="l" defTabSz="914353"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Arial"/>
                <a:ea typeface="+mn-ea"/>
                <a:cs typeface="Arial"/>
                <a:sym typeface="Helvetica Light" charset="0"/>
              </a:rPr>
              <a:t>American Academy </a:t>
            </a:r>
            <a:r>
              <a:rPr kumimoji="0" sz="1800" b="0" i="0" u="none" strike="noStrike" kern="1200" cap="none" spc="0" normalizeH="0" baseline="0" noProof="0" dirty="0">
                <a:ln>
                  <a:noFill/>
                </a:ln>
                <a:solidFill>
                  <a:prstClr val="black"/>
                </a:solidFill>
                <a:effectLst/>
                <a:uLnTx/>
                <a:uFillTx/>
                <a:latin typeface="Arial"/>
                <a:ea typeface="+mn-ea"/>
                <a:cs typeface="Arial"/>
                <a:sym typeface="Helvetica Light" charset="0"/>
              </a:rPr>
              <a:t>of </a:t>
            </a:r>
            <a:r>
              <a:rPr kumimoji="0" sz="1800" b="0" i="0" u="none" strike="noStrike" kern="1200" cap="none" spc="-5" normalizeH="0" baseline="0" noProof="0" dirty="0">
                <a:ln>
                  <a:noFill/>
                </a:ln>
                <a:solidFill>
                  <a:prstClr val="black"/>
                </a:solidFill>
                <a:effectLst/>
                <a:uLnTx/>
                <a:uFillTx/>
                <a:latin typeface="Arial"/>
                <a:ea typeface="+mn-ea"/>
                <a:cs typeface="Arial"/>
                <a:sym typeface="Helvetica Light" charset="0"/>
              </a:rPr>
              <a:t>Pediatrics</a:t>
            </a:r>
            <a:r>
              <a:rPr kumimoji="0" sz="1800" b="0" i="0" u="none" strike="noStrike" kern="1200" cap="none" spc="-90" normalizeH="0" baseline="0" noProof="0" dirty="0">
                <a:ln>
                  <a:noFill/>
                </a:ln>
                <a:solidFill>
                  <a:prstClr val="black"/>
                </a:solidFill>
                <a:effectLst/>
                <a:uLnTx/>
                <a:uFillTx/>
                <a:latin typeface="Arial"/>
                <a:ea typeface="+mn-ea"/>
                <a:cs typeface="Arial"/>
                <a:sym typeface="Helvetica Light" charset="0"/>
              </a:rPr>
              <a:t> </a:t>
            </a:r>
            <a:r>
              <a:rPr kumimoji="0" sz="1800" b="0" i="0" u="none" strike="noStrike" kern="1200" cap="none" spc="-5" normalizeH="0" baseline="0" noProof="0" dirty="0">
                <a:ln>
                  <a:noFill/>
                </a:ln>
                <a:solidFill>
                  <a:prstClr val="black"/>
                </a:solidFill>
                <a:effectLst/>
                <a:uLnTx/>
                <a:uFillTx/>
                <a:latin typeface="Arial"/>
                <a:ea typeface="+mn-ea"/>
                <a:cs typeface="Arial"/>
                <a:sym typeface="Helvetica Light" charset="0"/>
              </a:rPr>
              <a:t>(2015)</a:t>
            </a:r>
            <a:endParaRPr kumimoji="0" sz="1800" b="0" i="0" u="none" strike="noStrike" kern="1200" cap="none" spc="0" normalizeH="0" baseline="0" noProof="0">
              <a:ln>
                <a:noFill/>
              </a:ln>
              <a:solidFill>
                <a:prstClr val="black"/>
              </a:solidFill>
              <a:effectLst/>
              <a:uLnTx/>
              <a:uFillTx/>
              <a:latin typeface="Arial"/>
              <a:ea typeface="+mn-ea"/>
              <a:cs typeface="Arial"/>
              <a:sym typeface="Helvetica Light" charset="0"/>
            </a:endParaRPr>
          </a:p>
        </p:txBody>
      </p:sp>
    </p:spTree>
    <p:extLst>
      <p:ext uri="{BB962C8B-B14F-4D97-AF65-F5344CB8AC3E}">
        <p14:creationId xmlns:p14="http://schemas.microsoft.com/office/powerpoint/2010/main" val="2277797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46" y="710004"/>
            <a:ext cx="8211624" cy="1288058"/>
          </a:xfrm>
        </p:spPr>
        <p:txBody>
          <a:bodyPr>
            <a:normAutofit fontScale="90000"/>
          </a:bodyPr>
          <a:lstStyle/>
          <a:p>
            <a:pPr algn="ctr"/>
            <a:r>
              <a:rPr lang="en-US" dirty="0"/>
              <a:t>Shift from an ACE Score of  0 to 4</a:t>
            </a:r>
            <a:br>
              <a:rPr lang="en-US" dirty="0"/>
            </a:br>
            <a:r>
              <a:rPr lang="en-US" dirty="0"/>
              <a:t>Population Health </a:t>
            </a:r>
          </a:p>
        </p:txBody>
      </p:sp>
      <p:sp>
        <p:nvSpPr>
          <p:cNvPr id="3" name="Content Placeholder 2"/>
          <p:cNvSpPr>
            <a:spLocks noGrp="1"/>
          </p:cNvSpPr>
          <p:nvPr>
            <p:ph idx="1"/>
          </p:nvPr>
        </p:nvSpPr>
        <p:spPr>
          <a:xfrm>
            <a:off x="639184" y="2090608"/>
            <a:ext cx="8382000" cy="2210862"/>
          </a:xfrm>
        </p:spPr>
        <p:txBody>
          <a:bodyPr/>
          <a:lstStyle/>
          <a:p>
            <a:r>
              <a:rPr lang="en-US" b="1" dirty="0"/>
              <a:t>242% more likely to smoke</a:t>
            </a:r>
          </a:p>
          <a:p>
            <a:r>
              <a:rPr lang="en-US" b="1" dirty="0"/>
              <a:t>222% more likely to become obese</a:t>
            </a:r>
          </a:p>
          <a:p>
            <a:r>
              <a:rPr lang="en-US" b="1" dirty="0"/>
              <a:t>357% more likely to experience depression</a:t>
            </a:r>
          </a:p>
          <a:p>
            <a:r>
              <a:rPr lang="en-US" b="1" dirty="0"/>
              <a:t>443% more likely to use illicit drugs </a:t>
            </a:r>
          </a:p>
          <a:p>
            <a:r>
              <a:rPr lang="en-US" b="1" dirty="0"/>
              <a:t>1133% more likely to use injected drugs</a:t>
            </a:r>
          </a:p>
          <a:p>
            <a:r>
              <a:rPr lang="en-US" b="1" dirty="0"/>
              <a:t>298% more likely to contract an STD</a:t>
            </a:r>
          </a:p>
          <a:p>
            <a:r>
              <a:rPr lang="en-US" b="1" dirty="0"/>
              <a:t>1525% more likely to attempt suicide </a:t>
            </a:r>
          </a:p>
          <a:p>
            <a:r>
              <a:rPr lang="en-US" b="1" dirty="0"/>
              <a:t>555% more likely to develop alcoholism </a:t>
            </a:r>
          </a:p>
          <a:p>
            <a:endParaRPr lang="en-US" dirty="0"/>
          </a:p>
        </p:txBody>
      </p:sp>
    </p:spTree>
    <p:extLst>
      <p:ext uri="{BB962C8B-B14F-4D97-AF65-F5344CB8AC3E}">
        <p14:creationId xmlns:p14="http://schemas.microsoft.com/office/powerpoint/2010/main" val="22507791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pPr eaLnBrk="1" hangingPunct="1"/>
            <a:r>
              <a:rPr lang="en-US" altLang="en-US"/>
              <a:t>Trajectories of Risk Groups</a:t>
            </a:r>
          </a:p>
        </p:txBody>
      </p:sp>
      <p:sp>
        <p:nvSpPr>
          <p:cNvPr id="4" name="Rectangle 3"/>
          <p:cNvSpPr>
            <a:spLocks noChangeArrowheads="1"/>
          </p:cNvSpPr>
          <p:nvPr/>
        </p:nvSpPr>
        <p:spPr bwMode="auto">
          <a:xfrm>
            <a:off x="0" y="1447800"/>
            <a:ext cx="9144000" cy="76200"/>
          </a:xfrm>
          <a:prstGeom prst="rect">
            <a:avLst/>
          </a:prstGeom>
          <a:gradFill rotWithShape="1">
            <a:gsLst>
              <a:gs pos="0">
                <a:srgbClr val="FFA800"/>
              </a:gs>
              <a:gs pos="13000">
                <a:srgbClr val="825600"/>
              </a:gs>
              <a:gs pos="28000">
                <a:srgbClr val="FFA800"/>
              </a:gs>
              <a:gs pos="42000">
                <a:srgbClr val="825600"/>
              </a:gs>
              <a:gs pos="57001">
                <a:srgbClr val="FFA800"/>
              </a:gs>
              <a:gs pos="72000">
                <a:srgbClr val="825600"/>
              </a:gs>
              <a:gs pos="87000">
                <a:srgbClr val="FFA800"/>
              </a:gs>
              <a:gs pos="100000">
                <a:srgbClr val="825600"/>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Content Placeholder 2"/>
          <p:cNvGraphicFramePr>
            <a:graphicFrameLocks noGrp="1"/>
          </p:cNvGraphicFramePr>
          <p:nvPr>
            <p:ph idx="1"/>
          </p:nvPr>
        </p:nvGraphicFramePr>
        <p:xfrm>
          <a:off x="76200" y="1676400"/>
          <a:ext cx="68580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Arrow Connector 6"/>
          <p:cNvCxnSpPr>
            <a:cxnSpLocks noChangeShapeType="1"/>
          </p:cNvCxnSpPr>
          <p:nvPr/>
        </p:nvCxnSpPr>
        <p:spPr bwMode="auto">
          <a:xfrm>
            <a:off x="2743200" y="3810000"/>
            <a:ext cx="1752600" cy="0"/>
          </a:xfrm>
          <a:prstGeom prst="straightConnector1">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a:off x="2743200" y="5334000"/>
            <a:ext cx="1752600" cy="0"/>
          </a:xfrm>
          <a:prstGeom prst="straightConnector1">
            <a:avLst/>
          </a:prstGeom>
          <a:noFill/>
          <a:ln w="762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p:cNvCxnSpPr>
            <a:cxnSpLocks noChangeShapeType="1"/>
          </p:cNvCxnSpPr>
          <p:nvPr/>
        </p:nvCxnSpPr>
        <p:spPr bwMode="auto">
          <a:xfrm>
            <a:off x="2743200" y="3810000"/>
            <a:ext cx="1676400" cy="1600200"/>
          </a:xfrm>
          <a:prstGeom prst="straightConnector1">
            <a:avLst/>
          </a:prstGeom>
          <a:noFill/>
          <a:ln w="76200">
            <a:solidFill>
              <a:srgbClr val="7030A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flipV="1">
            <a:off x="2743200" y="3810000"/>
            <a:ext cx="1676400" cy="1533525"/>
          </a:xfrm>
          <a:prstGeom prst="straightConnector1">
            <a:avLst/>
          </a:prstGeom>
          <a:noFill/>
          <a:ln w="76200">
            <a:solidFill>
              <a:srgbClr val="FFC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8" name="Group 17"/>
          <p:cNvGrpSpPr>
            <a:grpSpLocks/>
          </p:cNvGrpSpPr>
          <p:nvPr/>
        </p:nvGrpSpPr>
        <p:grpSpPr bwMode="auto">
          <a:xfrm>
            <a:off x="6743700" y="4386263"/>
            <a:ext cx="2400300" cy="338137"/>
            <a:chOff x="6743700" y="4385846"/>
            <a:chExt cx="2400300" cy="338554"/>
          </a:xfrm>
        </p:grpSpPr>
        <p:sp>
          <p:nvSpPr>
            <p:cNvPr id="106514" name="TextBox 13"/>
            <p:cNvSpPr txBox="1">
              <a:spLocks noChangeArrowheads="1"/>
            </p:cNvSpPr>
            <p:nvPr/>
          </p:nvSpPr>
          <p:spPr bwMode="auto">
            <a:xfrm>
              <a:off x="7391400" y="4385846"/>
              <a:ext cx="175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Consistently Low</a:t>
              </a:r>
            </a:p>
          </p:txBody>
        </p:sp>
        <p:cxnSp>
          <p:nvCxnSpPr>
            <p:cNvPr id="17" name="Straight Arrow Connector 16"/>
            <p:cNvCxnSpPr>
              <a:cxnSpLocks noChangeShapeType="1"/>
            </p:cNvCxnSpPr>
            <p:nvPr/>
          </p:nvCxnSpPr>
          <p:spPr bwMode="auto">
            <a:xfrm>
              <a:off x="6743700" y="4559096"/>
              <a:ext cx="647700" cy="0"/>
            </a:xfrm>
            <a:prstGeom prst="straightConnector1">
              <a:avLst/>
            </a:prstGeom>
            <a:noFill/>
            <a:ln w="381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19" name="Group 18"/>
          <p:cNvGrpSpPr>
            <a:grpSpLocks/>
          </p:cNvGrpSpPr>
          <p:nvPr/>
        </p:nvGrpSpPr>
        <p:grpSpPr bwMode="auto">
          <a:xfrm>
            <a:off x="6743700" y="4843463"/>
            <a:ext cx="2400300" cy="338137"/>
            <a:chOff x="6743700" y="4843046"/>
            <a:chExt cx="2400300" cy="338554"/>
          </a:xfrm>
        </p:grpSpPr>
        <p:cxnSp>
          <p:nvCxnSpPr>
            <p:cNvPr id="20" name="Straight Arrow Connector 19"/>
            <p:cNvCxnSpPr>
              <a:cxnSpLocks noChangeShapeType="1"/>
            </p:cNvCxnSpPr>
            <p:nvPr/>
          </p:nvCxnSpPr>
          <p:spPr bwMode="auto">
            <a:xfrm>
              <a:off x="6743700" y="5029012"/>
              <a:ext cx="647700" cy="0"/>
            </a:xfrm>
            <a:prstGeom prst="straightConnector1">
              <a:avLst/>
            </a:prstGeom>
            <a:noFill/>
            <a:ln w="38100">
              <a:solidFill>
                <a:srgbClr val="7030A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6513" name="TextBox 23"/>
            <p:cNvSpPr txBox="1">
              <a:spLocks noChangeArrowheads="1"/>
            </p:cNvSpPr>
            <p:nvPr/>
          </p:nvSpPr>
          <p:spPr bwMode="auto">
            <a:xfrm>
              <a:off x="7391400" y="4843046"/>
              <a:ext cx="175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Lessening</a:t>
              </a:r>
            </a:p>
          </p:txBody>
        </p:sp>
      </p:grpSp>
      <p:grpSp>
        <p:nvGrpSpPr>
          <p:cNvPr id="27" name="Group 26"/>
          <p:cNvGrpSpPr>
            <a:grpSpLocks/>
          </p:cNvGrpSpPr>
          <p:nvPr/>
        </p:nvGrpSpPr>
        <p:grpSpPr bwMode="auto">
          <a:xfrm>
            <a:off x="6743700" y="5300663"/>
            <a:ext cx="2400300" cy="338137"/>
            <a:chOff x="6743700" y="5300246"/>
            <a:chExt cx="2400300" cy="338554"/>
          </a:xfrm>
        </p:grpSpPr>
        <p:cxnSp>
          <p:nvCxnSpPr>
            <p:cNvPr id="22" name="Straight Arrow Connector 21"/>
            <p:cNvCxnSpPr>
              <a:cxnSpLocks noChangeShapeType="1"/>
            </p:cNvCxnSpPr>
            <p:nvPr/>
          </p:nvCxnSpPr>
          <p:spPr bwMode="auto">
            <a:xfrm>
              <a:off x="6743700" y="5486212"/>
              <a:ext cx="647700" cy="0"/>
            </a:xfrm>
            <a:prstGeom prst="straightConnector1">
              <a:avLst/>
            </a:prstGeom>
            <a:noFill/>
            <a:ln w="38100">
              <a:solidFill>
                <a:srgbClr val="FFC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6511" name="TextBox 24"/>
            <p:cNvSpPr txBox="1">
              <a:spLocks noChangeArrowheads="1"/>
            </p:cNvSpPr>
            <p:nvPr/>
          </p:nvSpPr>
          <p:spPr bwMode="auto">
            <a:xfrm>
              <a:off x="7391400" y="5300246"/>
              <a:ext cx="175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Increasing</a:t>
              </a:r>
            </a:p>
          </p:txBody>
        </p:sp>
      </p:grpSp>
      <p:grpSp>
        <p:nvGrpSpPr>
          <p:cNvPr id="28" name="Group 27"/>
          <p:cNvGrpSpPr>
            <a:grpSpLocks/>
          </p:cNvGrpSpPr>
          <p:nvPr/>
        </p:nvGrpSpPr>
        <p:grpSpPr bwMode="auto">
          <a:xfrm>
            <a:off x="6743700" y="5757863"/>
            <a:ext cx="2400300" cy="338137"/>
            <a:chOff x="6743700" y="5757446"/>
            <a:chExt cx="2400300" cy="338554"/>
          </a:xfrm>
        </p:grpSpPr>
        <p:cxnSp>
          <p:nvCxnSpPr>
            <p:cNvPr id="23" name="Straight Arrow Connector 22"/>
            <p:cNvCxnSpPr>
              <a:cxnSpLocks noChangeShapeType="1"/>
            </p:cNvCxnSpPr>
            <p:nvPr/>
          </p:nvCxnSpPr>
          <p:spPr bwMode="auto">
            <a:xfrm>
              <a:off x="6743700" y="5943412"/>
              <a:ext cx="647700" cy="0"/>
            </a:xfrm>
            <a:prstGeom prst="straightConnector1">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6509" name="TextBox 25"/>
            <p:cNvSpPr txBox="1">
              <a:spLocks noChangeArrowheads="1"/>
            </p:cNvSpPr>
            <p:nvPr/>
          </p:nvSpPr>
          <p:spPr bwMode="auto">
            <a:xfrm>
              <a:off x="7391400" y="5757446"/>
              <a:ext cx="175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Sustained High</a:t>
              </a:r>
            </a:p>
          </p:txBody>
        </p:sp>
      </p:grpSp>
    </p:spTree>
    <p:extLst>
      <p:ext uri="{BB962C8B-B14F-4D97-AF65-F5344CB8AC3E}">
        <p14:creationId xmlns:p14="http://schemas.microsoft.com/office/powerpoint/2010/main" val="2252693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0" y="533400"/>
            <a:ext cx="8991600" cy="533400"/>
          </a:xfrm>
        </p:spPr>
        <p:txBody>
          <a:bodyPr/>
          <a:lstStyle/>
          <a:p>
            <a:pPr eaLnBrk="1" hangingPunct="1"/>
            <a:r>
              <a:rPr lang="en-US" altLang="en-US" sz="2000" b="1"/>
              <a:t>Figure 1. SES and Food/Housing Insecurity by Four Trajectories of Risk Groups</a:t>
            </a:r>
          </a:p>
        </p:txBody>
      </p:sp>
      <p:graphicFrame>
        <p:nvGraphicFramePr>
          <p:cNvPr id="108546" name="Content Placeholder 3"/>
          <p:cNvGraphicFramePr>
            <a:graphicFrameLocks noGrp="1"/>
          </p:cNvGraphicFramePr>
          <p:nvPr>
            <p:ph idx="1"/>
          </p:nvPr>
        </p:nvGraphicFramePr>
        <p:xfrm>
          <a:off x="68263" y="1168400"/>
          <a:ext cx="9093200" cy="5283200"/>
        </p:xfrm>
        <a:graphic>
          <a:graphicData uri="http://schemas.openxmlformats.org/presentationml/2006/ole">
            <mc:AlternateContent xmlns:mc="http://schemas.openxmlformats.org/markup-compatibility/2006">
              <mc:Choice xmlns:v="urn:schemas-microsoft-com:vml" Requires="v">
                <p:oleObj spid="_x0000_s2057" r:id="rId4" imgW="9094480" imgH="5278700" progId="Excel.Chart.8">
                  <p:embed/>
                </p:oleObj>
              </mc:Choice>
              <mc:Fallback>
                <p:oleObj r:id="rId4" imgW="9094480" imgH="5278700" progId="Excel.Chart.8">
                  <p:embed/>
                  <p:pic>
                    <p:nvPicPr>
                      <p:cNvPr id="108546" name="Content Placeholder 3"/>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3" y="1168400"/>
                        <a:ext cx="909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8547" name="TextBox 1"/>
          <p:cNvSpPr txBox="1">
            <a:spLocks noChangeArrowheads="1"/>
          </p:cNvSpPr>
          <p:nvPr/>
        </p:nvSpPr>
        <p:spPr bwMode="auto">
          <a:xfrm>
            <a:off x="0" y="6335713"/>
            <a:ext cx="911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indent="-182563"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457200" marR="0" lvl="1" indent="-182563"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t>Note: All the indicators are standardized.</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460158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0" y="533400"/>
            <a:ext cx="8991600" cy="533400"/>
          </a:xfrm>
        </p:spPr>
        <p:txBody>
          <a:bodyPr/>
          <a:lstStyle/>
          <a:p>
            <a:pPr eaLnBrk="1" hangingPunct="1"/>
            <a:r>
              <a:rPr lang="en-US" altLang="en-US" sz="1800" b="1"/>
              <a:t>Figure 4. Physical Health, Mental Health, and Child Risk by Four Risk Transmission Groups</a:t>
            </a:r>
          </a:p>
        </p:txBody>
      </p:sp>
      <p:graphicFrame>
        <p:nvGraphicFramePr>
          <p:cNvPr id="111618" name="Content Placeholder 3"/>
          <p:cNvGraphicFramePr>
            <a:graphicFrameLocks noGrp="1"/>
          </p:cNvGraphicFramePr>
          <p:nvPr>
            <p:ph idx="1"/>
          </p:nvPr>
        </p:nvGraphicFramePr>
        <p:xfrm>
          <a:off x="101600" y="1168400"/>
          <a:ext cx="9093200" cy="5283200"/>
        </p:xfrm>
        <a:graphic>
          <a:graphicData uri="http://schemas.openxmlformats.org/presentationml/2006/ole">
            <mc:AlternateContent xmlns:mc="http://schemas.openxmlformats.org/markup-compatibility/2006">
              <mc:Choice xmlns:v="urn:schemas-microsoft-com:vml" Requires="v">
                <p:oleObj spid="_x0000_s3080" r:id="rId3" imgW="9088385" imgH="5278700" progId="Excel.Chart.8">
                  <p:embed/>
                </p:oleObj>
              </mc:Choice>
              <mc:Fallback>
                <p:oleObj r:id="rId3" imgW="9088385" imgH="5278700" progId="Excel.Chart.8">
                  <p:embed/>
                  <p:pic>
                    <p:nvPicPr>
                      <p:cNvPr id="111618"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168400"/>
                        <a:ext cx="909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49092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a:xfrm>
            <a:off x="0" y="533400"/>
            <a:ext cx="8991600" cy="533400"/>
          </a:xfrm>
        </p:spPr>
        <p:txBody>
          <a:bodyPr/>
          <a:lstStyle/>
          <a:p>
            <a:pPr eaLnBrk="1" hangingPunct="1"/>
            <a:r>
              <a:rPr lang="en-US" altLang="en-US" sz="2000" b="1"/>
              <a:t>Figure 2. Health Care Access and Social Support by Four Trajectories of Risk Groups</a:t>
            </a:r>
          </a:p>
        </p:txBody>
      </p:sp>
      <p:graphicFrame>
        <p:nvGraphicFramePr>
          <p:cNvPr id="128002" name="Content Placeholder 3"/>
          <p:cNvGraphicFramePr>
            <a:graphicFrameLocks noGrp="1"/>
          </p:cNvGraphicFramePr>
          <p:nvPr>
            <p:ph idx="1"/>
          </p:nvPr>
        </p:nvGraphicFramePr>
        <p:xfrm>
          <a:off x="-17463" y="1168400"/>
          <a:ext cx="9093201" cy="5283200"/>
        </p:xfrm>
        <a:graphic>
          <a:graphicData uri="http://schemas.openxmlformats.org/presentationml/2006/ole">
            <mc:AlternateContent xmlns:mc="http://schemas.openxmlformats.org/markup-compatibility/2006">
              <mc:Choice xmlns:v="urn:schemas-microsoft-com:vml" Requires="v">
                <p:oleObj spid="_x0000_s4104" r:id="rId3" imgW="9094480" imgH="5278700" progId="Excel.Chart.8">
                  <p:embed/>
                </p:oleObj>
              </mc:Choice>
              <mc:Fallback>
                <p:oleObj r:id="rId3" imgW="9094480" imgH="5278700" progId="Excel.Chart.8">
                  <p:embed/>
                  <p:pic>
                    <p:nvPicPr>
                      <p:cNvPr id="128002"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3" y="1168400"/>
                        <a:ext cx="9093201"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82102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p:cNvSpPr txBox="1">
            <a:spLocks noChangeArrowheads="1"/>
          </p:cNvSpPr>
          <p:nvPr/>
        </p:nvSpPr>
        <p:spPr bwMode="auto">
          <a:xfrm>
            <a:off x="2228850" y="857250"/>
            <a:ext cx="5772150" cy="342900"/>
          </a:xfrm>
          <a:prstGeom prst="rect">
            <a:avLst/>
          </a:prstGeom>
          <a:solidFill>
            <a:srgbClr val="99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a:ln>
                <a:noFill/>
              </a:ln>
              <a:solidFill>
                <a:prstClr val="black"/>
              </a:solidFill>
              <a:effectLst/>
              <a:uLnTx/>
              <a:uFillTx/>
              <a:latin typeface="Calibri" charset="0"/>
              <a:ea typeface="ＭＳ Ｐゴシック" charset="0"/>
            </a:endParaRPr>
          </a:p>
        </p:txBody>
      </p:sp>
      <p:pic>
        <p:nvPicPr>
          <p:cNvPr id="4813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875" y="1009650"/>
            <a:ext cx="8286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5"/>
          <p:cNvSpPr>
            <a:spLocks noChangeArrowheads="1"/>
          </p:cNvSpPr>
          <p:nvPr/>
        </p:nvSpPr>
        <p:spPr bwMode="auto">
          <a:xfrm>
            <a:off x="1143000" y="5715000"/>
            <a:ext cx="6858000" cy="285750"/>
          </a:xfrm>
          <a:prstGeom prst="rect">
            <a:avLst/>
          </a:prstGeom>
          <a:solidFill>
            <a:srgbClr val="990000"/>
          </a:solidFill>
          <a:ln w="9525">
            <a:solidFill>
              <a:srgbClr val="730000"/>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Trebuchet MS" charset="0"/>
              <a:ea typeface="+mn-ea"/>
              <a:cs typeface="+mn-cs"/>
            </a:endParaRPr>
          </a:p>
        </p:txBody>
      </p:sp>
      <p:sp>
        <p:nvSpPr>
          <p:cNvPr id="6" name="TextBox 5"/>
          <p:cNvSpPr txBox="1"/>
          <p:nvPr/>
        </p:nvSpPr>
        <p:spPr>
          <a:xfrm>
            <a:off x="1428750" y="3086104"/>
            <a:ext cx="1885950" cy="2377574"/>
          </a:xfrm>
          <a:prstGeom prst="rect">
            <a:avLst/>
          </a:prstGeom>
          <a:noFill/>
        </p:spPr>
        <p:txBody>
          <a:bodyP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A large portion of many health, safety and prosperity conditions is attributable to Adverse Childhood Experience.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a:ea typeface="+mn-ea"/>
                <a:cs typeface="+mn-cs"/>
              </a:rPr>
              <a:t>ACE reduction reliably predicts a decrease in all of these conditions simultaneously.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1" i="0" u="none" strike="noStrike" kern="1200" cap="all" spc="0" normalizeH="0" baseline="0" noProof="0" dirty="0">
              <a:ln>
                <a:noFill/>
              </a:ln>
              <a:solidFill>
                <a:srgbClr val="990000"/>
              </a:solidFill>
              <a:effectLst/>
              <a:uLnTx/>
              <a:uFillTx/>
              <a:latin typeface="Calibri"/>
              <a:ea typeface="+mn-ea"/>
              <a:cs typeface="+mn-cs"/>
            </a:endParaRPr>
          </a:p>
        </p:txBody>
      </p:sp>
      <p:sp>
        <p:nvSpPr>
          <p:cNvPr id="7" name="TextBox 6"/>
          <p:cNvSpPr txBox="1"/>
          <p:nvPr/>
        </p:nvSpPr>
        <p:spPr>
          <a:xfrm>
            <a:off x="1428750" y="2114551"/>
            <a:ext cx="1885950" cy="923330"/>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rgbClr val="990000"/>
                </a:solidFill>
                <a:effectLst/>
                <a:uLnTx/>
                <a:uFillTx/>
                <a:latin typeface="Calibri"/>
                <a:ea typeface="+mn-ea"/>
                <a:cs typeface="+mn-cs"/>
                <a:hlinkClick r:id="rId4"/>
              </a:rPr>
              <a:t>Population attributable risk</a:t>
            </a:r>
            <a:endParaRPr kumimoji="0" lang="en-US" sz="1800" b="1" i="0" u="none" strike="noStrike" kern="1200" cap="all" spc="0" normalizeH="0" baseline="0" noProof="0" dirty="0">
              <a:ln>
                <a:noFill/>
              </a:ln>
              <a:solidFill>
                <a:srgbClr val="990000"/>
              </a:solidFill>
              <a:effectLst/>
              <a:uLnTx/>
              <a:uFillTx/>
              <a:latin typeface="Calibri"/>
              <a:ea typeface="+mn-ea"/>
              <a:cs typeface="+mn-cs"/>
            </a:endParaRPr>
          </a:p>
        </p:txBody>
      </p:sp>
      <p:pic>
        <p:nvPicPr>
          <p:cNvPr id="48134" name="Picture 9" descr="blob_colo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75" y="1200150"/>
            <a:ext cx="4429125" cy="451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5546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txBox="1">
            <a:spLocks noChangeArrowheads="1"/>
          </p:cNvSpPr>
          <p:nvPr/>
        </p:nvSpPr>
        <p:spPr>
          <a:xfrm>
            <a:off x="0" y="1524000"/>
            <a:ext cx="9143999" cy="1458912"/>
          </a:xfrm>
          <a:prstGeom prst="rect">
            <a:avLst/>
          </a:prstGeom>
        </p:spPr>
        <p:txBody>
          <a:bodyPr>
            <a:noAutofit/>
          </a:bodyPr>
          <a:lstStyle>
            <a:lvl1pPr algn="l" rtl="0" eaLnBrk="0" fontAlgn="base" hangingPunct="0">
              <a:spcBef>
                <a:spcPct val="0"/>
              </a:spcBef>
              <a:spcAft>
                <a:spcPct val="0"/>
              </a:spcAft>
              <a:defRPr sz="1400" b="1" kern="1200">
                <a:solidFill>
                  <a:srgbClr val="0099CC"/>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1400" b="1">
                <a:solidFill>
                  <a:srgbClr val="0099CC"/>
                </a:solidFill>
                <a:latin typeface="Lucida Sans Unicode" pitchFamily="34" charset="0"/>
              </a:defRPr>
            </a:lvl2pPr>
            <a:lvl3pPr algn="l" rtl="0" eaLnBrk="0" fontAlgn="base" hangingPunct="0">
              <a:spcBef>
                <a:spcPct val="0"/>
              </a:spcBef>
              <a:spcAft>
                <a:spcPct val="0"/>
              </a:spcAft>
              <a:defRPr sz="1400" b="1">
                <a:solidFill>
                  <a:srgbClr val="0099CC"/>
                </a:solidFill>
                <a:latin typeface="Lucida Sans Unicode" pitchFamily="34" charset="0"/>
              </a:defRPr>
            </a:lvl3pPr>
            <a:lvl4pPr algn="l" rtl="0" eaLnBrk="0" fontAlgn="base" hangingPunct="0">
              <a:spcBef>
                <a:spcPct val="0"/>
              </a:spcBef>
              <a:spcAft>
                <a:spcPct val="0"/>
              </a:spcAft>
              <a:defRPr sz="1400" b="1">
                <a:solidFill>
                  <a:srgbClr val="0099CC"/>
                </a:solidFill>
                <a:latin typeface="Lucida Sans Unicode" pitchFamily="34" charset="0"/>
              </a:defRPr>
            </a:lvl4pPr>
            <a:lvl5pPr algn="l" rtl="0" eaLnBrk="0" fontAlgn="base" hangingPunct="0">
              <a:spcBef>
                <a:spcPct val="0"/>
              </a:spcBef>
              <a:spcAft>
                <a:spcPct val="0"/>
              </a:spcAft>
              <a:defRPr sz="1400" b="1">
                <a:solidFill>
                  <a:srgbClr val="0099CC"/>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Impact to Right and Left Hemisphere Talk </a:t>
            </a:r>
            <a:endParaRPr kumimoji="0" lang="en-US" sz="4000" b="1" i="0" u="none" strike="noStrike" kern="1200" cap="none" spc="0" normalizeH="0" baseline="0" noProof="0" dirty="0">
              <a:ln>
                <a:noFill/>
              </a:ln>
              <a:solidFill>
                <a:prstClr val="black"/>
              </a:solidFill>
              <a:effectLst/>
              <a:uLnTx/>
              <a:uFillTx/>
              <a:latin typeface="Calibri" pitchFamily="34" charset="0"/>
              <a:ea typeface="+mj-ea"/>
              <a:cs typeface="+mj-cs"/>
            </a:endParaRPr>
          </a:p>
        </p:txBody>
      </p:sp>
      <p:pic>
        <p:nvPicPr>
          <p:cNvPr id="9" name="Content Placeholder 6" descr="FF_70_brain1_f.jpg"/>
          <p:cNvPicPr>
            <a:picLocks noChangeAspect="1"/>
          </p:cNvPicPr>
          <p:nvPr/>
        </p:nvPicPr>
        <p:blipFill>
          <a:blip r:embed="rId3" cstate="print"/>
          <a:stretch>
            <a:fillRect/>
          </a:stretch>
        </p:blipFill>
        <p:spPr>
          <a:xfrm>
            <a:off x="1346200" y="2512218"/>
            <a:ext cx="6464300" cy="3380581"/>
          </a:xfrm>
          <a:prstGeom prst="rect">
            <a:avLst/>
          </a:prstGeom>
        </p:spPr>
      </p:pic>
    </p:spTree>
    <p:extLst>
      <p:ext uri="{BB962C8B-B14F-4D97-AF65-F5344CB8AC3E}">
        <p14:creationId xmlns:p14="http://schemas.microsoft.com/office/powerpoint/2010/main" val="1507911195"/>
      </p:ext>
    </p:extLst>
  </p:cSld>
  <p:clrMapOvr>
    <a:masterClrMapping/>
  </p:clrMapOvr>
  <p:transition advTm="71216">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cestoohigh.files.wordpress.com/2014/12/astates.pn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828800" y="1514425"/>
            <a:ext cx="7315200" cy="389413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p:cNvSpPr/>
          <p:nvPr/>
        </p:nvSpPr>
        <p:spPr>
          <a:xfrm>
            <a:off x="7146234" y="3781270"/>
            <a:ext cx="596347" cy="360474"/>
          </a:xfrm>
          <a:custGeom>
            <a:avLst/>
            <a:gdLst>
              <a:gd name="connsiteX0" fmla="*/ 344557 w 715617"/>
              <a:gd name="connsiteY0" fmla="*/ 533074 h 536122"/>
              <a:gd name="connsiteX1" fmla="*/ 291548 w 715617"/>
              <a:gd name="connsiteY1" fmla="*/ 466813 h 536122"/>
              <a:gd name="connsiteX2" fmla="*/ 225287 w 715617"/>
              <a:gd name="connsiteY2" fmla="*/ 400553 h 536122"/>
              <a:gd name="connsiteX3" fmla="*/ 185531 w 715617"/>
              <a:gd name="connsiteY3" fmla="*/ 321039 h 536122"/>
              <a:gd name="connsiteX4" fmla="*/ 159026 w 715617"/>
              <a:gd name="connsiteY4" fmla="*/ 294535 h 536122"/>
              <a:gd name="connsiteX5" fmla="*/ 106017 w 715617"/>
              <a:gd name="connsiteY5" fmla="*/ 228274 h 536122"/>
              <a:gd name="connsiteX6" fmla="*/ 66261 w 715617"/>
              <a:gd name="connsiteY6" fmla="*/ 215022 h 536122"/>
              <a:gd name="connsiteX7" fmla="*/ 39757 w 715617"/>
              <a:gd name="connsiteY7" fmla="*/ 175266 h 536122"/>
              <a:gd name="connsiteX8" fmla="*/ 13252 w 715617"/>
              <a:gd name="connsiteY8" fmla="*/ 148761 h 536122"/>
              <a:gd name="connsiteX9" fmla="*/ 0 w 715617"/>
              <a:gd name="connsiteY9" fmla="*/ 109005 h 536122"/>
              <a:gd name="connsiteX10" fmla="*/ 79513 w 715617"/>
              <a:gd name="connsiteY10" fmla="*/ 82500 h 536122"/>
              <a:gd name="connsiteX11" fmla="*/ 132522 w 715617"/>
              <a:gd name="connsiteY11" fmla="*/ 29492 h 536122"/>
              <a:gd name="connsiteX12" fmla="*/ 159026 w 715617"/>
              <a:gd name="connsiteY12" fmla="*/ 2987 h 536122"/>
              <a:gd name="connsiteX13" fmla="*/ 291548 w 715617"/>
              <a:gd name="connsiteY13" fmla="*/ 42744 h 536122"/>
              <a:gd name="connsiteX14" fmla="*/ 318052 w 715617"/>
              <a:gd name="connsiteY14" fmla="*/ 82500 h 536122"/>
              <a:gd name="connsiteX15" fmla="*/ 384313 w 715617"/>
              <a:gd name="connsiteY15" fmla="*/ 69248 h 536122"/>
              <a:gd name="connsiteX16" fmla="*/ 463826 w 715617"/>
              <a:gd name="connsiteY16" fmla="*/ 42744 h 536122"/>
              <a:gd name="connsiteX17" fmla="*/ 516835 w 715617"/>
              <a:gd name="connsiteY17" fmla="*/ 55996 h 536122"/>
              <a:gd name="connsiteX18" fmla="*/ 583096 w 715617"/>
              <a:gd name="connsiteY18" fmla="*/ 109005 h 536122"/>
              <a:gd name="connsiteX19" fmla="*/ 622852 w 715617"/>
              <a:gd name="connsiteY19" fmla="*/ 135509 h 536122"/>
              <a:gd name="connsiteX20" fmla="*/ 715617 w 715617"/>
              <a:gd name="connsiteY20" fmla="*/ 215022 h 536122"/>
              <a:gd name="connsiteX21" fmla="*/ 702365 w 715617"/>
              <a:gd name="connsiteY21" fmla="*/ 254779 h 536122"/>
              <a:gd name="connsiteX22" fmla="*/ 662609 w 715617"/>
              <a:gd name="connsiteY22" fmla="*/ 268031 h 536122"/>
              <a:gd name="connsiteX23" fmla="*/ 596348 w 715617"/>
              <a:gd name="connsiteY23" fmla="*/ 307787 h 536122"/>
              <a:gd name="connsiteX24" fmla="*/ 543339 w 715617"/>
              <a:gd name="connsiteY24" fmla="*/ 360796 h 536122"/>
              <a:gd name="connsiteX25" fmla="*/ 490331 w 715617"/>
              <a:gd name="connsiteY25" fmla="*/ 427057 h 536122"/>
              <a:gd name="connsiteX26" fmla="*/ 424070 w 715617"/>
              <a:gd name="connsiteY26" fmla="*/ 480066 h 536122"/>
              <a:gd name="connsiteX27" fmla="*/ 410817 w 715617"/>
              <a:gd name="connsiteY27" fmla="*/ 519822 h 536122"/>
              <a:gd name="connsiteX28" fmla="*/ 344557 w 715617"/>
              <a:gd name="connsiteY28" fmla="*/ 533074 h 53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5617" h="536122">
                <a:moveTo>
                  <a:pt x="344557" y="533074"/>
                </a:moveTo>
                <a:cubicBezTo>
                  <a:pt x="324679" y="524239"/>
                  <a:pt x="311549" y="486814"/>
                  <a:pt x="291548" y="466813"/>
                </a:cubicBezTo>
                <a:cubicBezTo>
                  <a:pt x="203200" y="378466"/>
                  <a:pt x="295964" y="506569"/>
                  <a:pt x="225287" y="400553"/>
                </a:cubicBezTo>
                <a:cubicBezTo>
                  <a:pt x="211291" y="358563"/>
                  <a:pt x="214890" y="357737"/>
                  <a:pt x="185531" y="321039"/>
                </a:cubicBezTo>
                <a:cubicBezTo>
                  <a:pt x="177726" y="311283"/>
                  <a:pt x="166831" y="304291"/>
                  <a:pt x="159026" y="294535"/>
                </a:cubicBezTo>
                <a:cubicBezTo>
                  <a:pt x="142357" y="273699"/>
                  <a:pt x="130632" y="243043"/>
                  <a:pt x="106017" y="228274"/>
                </a:cubicBezTo>
                <a:cubicBezTo>
                  <a:pt x="94039" y="221087"/>
                  <a:pt x="79513" y="219439"/>
                  <a:pt x="66261" y="215022"/>
                </a:cubicBezTo>
                <a:cubicBezTo>
                  <a:pt x="57426" y="201770"/>
                  <a:pt x="49706" y="187703"/>
                  <a:pt x="39757" y="175266"/>
                </a:cubicBezTo>
                <a:cubicBezTo>
                  <a:pt x="31952" y="165509"/>
                  <a:pt x="19680" y="159475"/>
                  <a:pt x="13252" y="148761"/>
                </a:cubicBezTo>
                <a:cubicBezTo>
                  <a:pt x="6065" y="136783"/>
                  <a:pt x="4417" y="122257"/>
                  <a:pt x="0" y="109005"/>
                </a:cubicBezTo>
                <a:cubicBezTo>
                  <a:pt x="26504" y="100170"/>
                  <a:pt x="70678" y="109004"/>
                  <a:pt x="79513" y="82500"/>
                </a:cubicBezTo>
                <a:cubicBezTo>
                  <a:pt x="97182" y="29492"/>
                  <a:pt x="79513" y="47161"/>
                  <a:pt x="132522" y="29492"/>
                </a:cubicBezTo>
                <a:cubicBezTo>
                  <a:pt x="141357" y="20657"/>
                  <a:pt x="146594" y="4230"/>
                  <a:pt x="159026" y="2987"/>
                </a:cubicBezTo>
                <a:cubicBezTo>
                  <a:pt x="230425" y="-4153"/>
                  <a:pt x="256356" y="-1247"/>
                  <a:pt x="291548" y="42744"/>
                </a:cubicBezTo>
                <a:cubicBezTo>
                  <a:pt x="301497" y="55181"/>
                  <a:pt x="309217" y="69248"/>
                  <a:pt x="318052" y="82500"/>
                </a:cubicBezTo>
                <a:cubicBezTo>
                  <a:pt x="340139" y="78083"/>
                  <a:pt x="362582" y="75174"/>
                  <a:pt x="384313" y="69248"/>
                </a:cubicBezTo>
                <a:cubicBezTo>
                  <a:pt x="411267" y="61897"/>
                  <a:pt x="463826" y="42744"/>
                  <a:pt x="463826" y="42744"/>
                </a:cubicBezTo>
                <a:cubicBezTo>
                  <a:pt x="481496" y="47161"/>
                  <a:pt x="500094" y="48821"/>
                  <a:pt x="516835" y="55996"/>
                </a:cubicBezTo>
                <a:cubicBezTo>
                  <a:pt x="560760" y="74821"/>
                  <a:pt x="550214" y="82699"/>
                  <a:pt x="583096" y="109005"/>
                </a:cubicBezTo>
                <a:cubicBezTo>
                  <a:pt x="595533" y="118954"/>
                  <a:pt x="610759" y="125144"/>
                  <a:pt x="622852" y="135509"/>
                </a:cubicBezTo>
                <a:cubicBezTo>
                  <a:pt x="735325" y="231915"/>
                  <a:pt x="624347" y="154175"/>
                  <a:pt x="715617" y="215022"/>
                </a:cubicBezTo>
                <a:cubicBezTo>
                  <a:pt x="711200" y="228274"/>
                  <a:pt x="712243" y="244901"/>
                  <a:pt x="702365" y="254779"/>
                </a:cubicBezTo>
                <a:cubicBezTo>
                  <a:pt x="692488" y="264657"/>
                  <a:pt x="674587" y="260844"/>
                  <a:pt x="662609" y="268031"/>
                </a:cubicBezTo>
                <a:cubicBezTo>
                  <a:pt x="571654" y="322603"/>
                  <a:pt x="708969" y="270247"/>
                  <a:pt x="596348" y="307787"/>
                </a:cubicBezTo>
                <a:cubicBezTo>
                  <a:pt x="578678" y="325457"/>
                  <a:pt x="551241" y="337090"/>
                  <a:pt x="543339" y="360796"/>
                </a:cubicBezTo>
                <a:cubicBezTo>
                  <a:pt x="525051" y="415663"/>
                  <a:pt x="541710" y="392804"/>
                  <a:pt x="490331" y="427057"/>
                </a:cubicBezTo>
                <a:cubicBezTo>
                  <a:pt x="458555" y="522378"/>
                  <a:pt x="507271" y="413505"/>
                  <a:pt x="424070" y="480066"/>
                </a:cubicBezTo>
                <a:cubicBezTo>
                  <a:pt x="413162" y="488792"/>
                  <a:pt x="423311" y="513575"/>
                  <a:pt x="410817" y="519822"/>
                </a:cubicBezTo>
                <a:cubicBezTo>
                  <a:pt x="391062" y="529699"/>
                  <a:pt x="364435" y="541909"/>
                  <a:pt x="344557" y="533074"/>
                </a:cubicBezTo>
                <a:close/>
              </a:path>
            </a:pathLst>
          </a:cu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9" b="0" i="0" u="none" strike="noStrike" kern="1200" cap="none" spc="0" normalizeH="0" baseline="0" noProof="0" dirty="0">
                <a:ln>
                  <a:noFill/>
                </a:ln>
                <a:solidFill>
                  <a:srgbClr val="000000"/>
                </a:solidFill>
                <a:effectLst/>
                <a:uLnTx/>
                <a:uFillTx/>
                <a:latin typeface="Calibri"/>
                <a:ea typeface="+mn-ea"/>
                <a:cs typeface="+mn-cs"/>
              </a:rPr>
              <a:t>SC</a:t>
            </a:r>
          </a:p>
        </p:txBody>
      </p:sp>
      <p:sp>
        <p:nvSpPr>
          <p:cNvPr id="5" name="5-Point Star 4"/>
          <p:cNvSpPr/>
          <p:nvPr/>
        </p:nvSpPr>
        <p:spPr>
          <a:xfrm>
            <a:off x="5572069" y="3018582"/>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5-Point Star 5"/>
          <p:cNvSpPr/>
          <p:nvPr/>
        </p:nvSpPr>
        <p:spPr>
          <a:xfrm>
            <a:off x="3140366" y="4324070"/>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5-Point Star 7"/>
          <p:cNvSpPr/>
          <p:nvPr/>
        </p:nvSpPr>
        <p:spPr>
          <a:xfrm>
            <a:off x="3013823" y="2084367"/>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5-Point Star 8"/>
          <p:cNvSpPr/>
          <p:nvPr/>
        </p:nvSpPr>
        <p:spPr>
          <a:xfrm>
            <a:off x="7270435" y="3802114"/>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5-Point Star 9"/>
          <p:cNvSpPr/>
          <p:nvPr/>
        </p:nvSpPr>
        <p:spPr>
          <a:xfrm>
            <a:off x="6556009" y="3169862"/>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5-Point Star 10"/>
          <p:cNvSpPr/>
          <p:nvPr/>
        </p:nvSpPr>
        <p:spPr>
          <a:xfrm>
            <a:off x="5590761" y="2460813"/>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2" name="5-Point Star 11"/>
          <p:cNvSpPr/>
          <p:nvPr/>
        </p:nvSpPr>
        <p:spPr>
          <a:xfrm>
            <a:off x="4824133" y="4172790"/>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4" name="5-Point Star 13"/>
          <p:cNvSpPr/>
          <p:nvPr/>
        </p:nvSpPr>
        <p:spPr>
          <a:xfrm>
            <a:off x="5764733" y="4141744"/>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extBox 1"/>
          <p:cNvSpPr txBox="1"/>
          <p:nvPr/>
        </p:nvSpPr>
        <p:spPr>
          <a:xfrm>
            <a:off x="52460" y="2662517"/>
            <a:ext cx="1269494" cy="24304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sng" strike="noStrike" kern="1200" cap="none" spc="0" normalizeH="0" baseline="0" noProof="0" dirty="0">
                <a:ln>
                  <a:noFill/>
                </a:ln>
                <a:solidFill>
                  <a:srgbClr val="000000"/>
                </a:solidFill>
                <a:effectLst/>
                <a:uLnTx/>
                <a:uFillTx/>
                <a:latin typeface="Calibri"/>
                <a:ea typeface="+mn-ea"/>
                <a:cs typeface="+mn-cs"/>
              </a:rPr>
              <a:t>ACE Interface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sng" strike="noStrike" kern="1200" cap="none" spc="0" normalizeH="0" baseline="0" noProof="0" dirty="0">
                <a:ln>
                  <a:noFill/>
                </a:ln>
                <a:solidFill>
                  <a:srgbClr val="000000"/>
                </a:solidFill>
                <a:effectLst/>
                <a:uLnTx/>
                <a:uFillTx/>
                <a:latin typeface="Calibri"/>
                <a:ea typeface="+mn-ea"/>
                <a:cs typeface="+mn-cs"/>
              </a:rPr>
              <a:t>Master Trainers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sng" strike="noStrike" kern="1200" cap="none" spc="0" normalizeH="0" baseline="0" noProof="0" dirty="0">
                <a:ln>
                  <a:noFill/>
                </a:ln>
                <a:solidFill>
                  <a:srgbClr val="000000"/>
                </a:solidFill>
                <a:effectLst/>
                <a:uLnTx/>
                <a:uFillTx/>
                <a:latin typeface="Calibri"/>
                <a:ea typeface="+mn-ea"/>
                <a:cs typeface="+mn-cs"/>
              </a:rPr>
              <a:t>Active in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Calibri"/>
                <a:ea typeface="+mn-ea"/>
                <a:cs typeface="+mn-cs"/>
              </a:rPr>
              <a:t>Minnesota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Calibri"/>
                <a:ea typeface="+mn-ea"/>
                <a:cs typeface="+mn-cs"/>
              </a:rPr>
              <a:t>Wisconsin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Calibri"/>
                <a:ea typeface="+mn-ea"/>
                <a:cs typeface="+mn-cs"/>
              </a:rPr>
              <a:t>Alaska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Calibri"/>
                <a:ea typeface="+mn-ea"/>
                <a:cs typeface="+mn-cs"/>
              </a:rPr>
              <a:t>South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Calibri"/>
                <a:ea typeface="+mn-ea"/>
                <a:cs typeface="+mn-cs"/>
              </a:rPr>
              <a:t>Louisiana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Calibri"/>
                <a:ea typeface="+mn-ea"/>
                <a:cs typeface="+mn-cs"/>
              </a:rPr>
              <a:t>Washington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Calibri"/>
                <a:ea typeface="+mn-ea"/>
                <a:cs typeface="+mn-cs"/>
              </a:rPr>
              <a:t>East Iowa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Calibri"/>
                <a:ea typeface="+mn-ea"/>
                <a:cs typeface="+mn-cs"/>
              </a:rPr>
              <a:t>Colorado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Calibri"/>
                <a:ea typeface="+mn-ea"/>
                <a:cs typeface="+mn-cs"/>
              </a:rPr>
              <a:t>Oregon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Calibri"/>
                <a:ea typeface="+mn-ea"/>
                <a:cs typeface="+mn-cs"/>
              </a:rPr>
              <a:t>Indiana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Calibri"/>
                <a:ea typeface="+mn-ea"/>
                <a:cs typeface="+mn-cs"/>
              </a:rPr>
              <a:t>Sonoma County, 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5-Point Star 12"/>
          <p:cNvSpPr/>
          <p:nvPr/>
        </p:nvSpPr>
        <p:spPr>
          <a:xfrm>
            <a:off x="2839851" y="2641907"/>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5-Point Star 14"/>
          <p:cNvSpPr/>
          <p:nvPr/>
        </p:nvSpPr>
        <p:spPr>
          <a:xfrm>
            <a:off x="2348083" y="2919692"/>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7" name="Rectangle 16"/>
          <p:cNvSpPr/>
          <p:nvPr/>
        </p:nvSpPr>
        <p:spPr>
          <a:xfrm rot="286341">
            <a:off x="3987637" y="3192139"/>
            <a:ext cx="821730" cy="389229"/>
          </a:xfrm>
          <a:prstGeom prst="rect">
            <a:avLst/>
          </a:prstGeom>
          <a:solidFill>
            <a:srgbClr val="CC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38" b="0" i="0" u="none" strike="noStrike" kern="1200" cap="none" spc="0" normalizeH="0" baseline="0" noProof="0" dirty="0">
                <a:ln>
                  <a:noFill/>
                </a:ln>
                <a:solidFill>
                  <a:srgbClr val="000000"/>
                </a:solidFill>
                <a:effectLst/>
                <a:uLnTx/>
                <a:uFillTx/>
                <a:latin typeface="Calibri"/>
                <a:ea typeface="+mn-ea"/>
                <a:cs typeface="+mn-cs"/>
              </a:rPr>
              <a:t>CO</a:t>
            </a:r>
          </a:p>
        </p:txBody>
      </p:sp>
      <p:sp>
        <p:nvSpPr>
          <p:cNvPr id="7" name="5-Point Star 6"/>
          <p:cNvSpPr/>
          <p:nvPr/>
        </p:nvSpPr>
        <p:spPr>
          <a:xfrm>
            <a:off x="4052400" y="3158630"/>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8" name="Rectangle 17"/>
          <p:cNvSpPr/>
          <p:nvPr/>
        </p:nvSpPr>
        <p:spPr>
          <a:xfrm>
            <a:off x="7623311" y="5560815"/>
            <a:ext cx="238540" cy="223631"/>
          </a:xfrm>
          <a:prstGeom prst="rect">
            <a:avLst/>
          </a:prstGeom>
          <a:solidFill>
            <a:srgbClr val="CC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
        <p:nvSpPr>
          <p:cNvPr id="19" name="TextBox 18"/>
          <p:cNvSpPr txBox="1"/>
          <p:nvPr/>
        </p:nvSpPr>
        <p:spPr>
          <a:xfrm>
            <a:off x="7891189" y="5536237"/>
            <a:ext cx="551622" cy="248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13" b="1" i="0" u="none" strike="noStrike" kern="1200" cap="none" spc="0" normalizeH="0" baseline="0" noProof="0" dirty="0">
                <a:ln>
                  <a:noFill/>
                </a:ln>
                <a:solidFill>
                  <a:srgbClr val="FEF194">
                    <a:lumMod val="25000"/>
                  </a:srgbClr>
                </a:solidFill>
                <a:effectLst/>
                <a:uLnTx/>
                <a:uFillTx/>
                <a:latin typeface="Book Antiqua" panose="02040602050305030304" pitchFamily="18" charset="0"/>
                <a:ea typeface="+mn-ea"/>
                <a:cs typeface="+mn-cs"/>
              </a:rPr>
              <a:t>2015</a:t>
            </a:r>
          </a:p>
        </p:txBody>
      </p:sp>
      <p:sp>
        <p:nvSpPr>
          <p:cNvPr id="16" name="TextBox 15"/>
          <p:cNvSpPr txBox="1"/>
          <p:nvPr/>
        </p:nvSpPr>
        <p:spPr>
          <a:xfrm>
            <a:off x="8167000" y="1584911"/>
            <a:ext cx="917364"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85000"/>
                    <a:lumOff val="15000"/>
                  </a:srgbClr>
                </a:solidFill>
                <a:effectLst/>
                <a:uLnTx/>
                <a:uFillTx/>
                <a:latin typeface="Segoe UI" panose="020B0502040204020203" pitchFamily="34" charset="0"/>
                <a:ea typeface="+mn-ea"/>
                <a:cs typeface="Segoe UI" panose="020B0502040204020203" pitchFamily="34" charset="0"/>
              </a:rPr>
              <a:t>2015</a:t>
            </a:r>
          </a:p>
        </p:txBody>
      </p:sp>
      <p:sp>
        <p:nvSpPr>
          <p:cNvPr id="20" name="TextBox 19"/>
          <p:cNvSpPr txBox="1"/>
          <p:nvPr/>
        </p:nvSpPr>
        <p:spPr>
          <a:xfrm>
            <a:off x="2499942" y="656949"/>
            <a:ext cx="4182876" cy="773723"/>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Italic"/>
                <a:ea typeface="+mn-ea"/>
                <a:cs typeface="+mn-cs"/>
              </a:rPr>
              <a:t>ACEs Data</a:t>
            </a:r>
          </a:p>
        </p:txBody>
      </p:sp>
      <p:sp>
        <p:nvSpPr>
          <p:cNvPr id="25" name="5-Point Star 24"/>
          <p:cNvSpPr/>
          <p:nvPr/>
        </p:nvSpPr>
        <p:spPr>
          <a:xfrm>
            <a:off x="5991925" y="2612093"/>
            <a:ext cx="173972" cy="151280"/>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693301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P spid="14" grpId="0" animBg="1"/>
      <p:bldP spid="2" grpId="0"/>
      <p:bldP spid="13" grpId="0" animBg="1"/>
      <p:bldP spid="15" grpId="0" animBg="1"/>
      <p:bldP spid="7"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56964"/>
            <a:ext cx="8382000" cy="387798"/>
          </a:xfrm>
        </p:spPr>
        <p:txBody>
          <a:bodyPr/>
          <a:lstStyle/>
          <a:p>
            <a:pPr algn="ctr"/>
            <a:r>
              <a:rPr lang="en-US" sz="2800" u="sng" dirty="0">
                <a:uFill>
                  <a:solidFill>
                    <a:schemeClr val="bg1"/>
                  </a:solidFill>
                </a:uFill>
                <a:hlinkClick r:id="rId3"/>
              </a:rPr>
              <a:t>BRFSS Data in Washington Example </a:t>
            </a:r>
            <a:endParaRPr lang="en-US" sz="2800" u="sng" dirty="0">
              <a:uFill>
                <a:solidFill>
                  <a:schemeClr val="bg1"/>
                </a:solidFill>
              </a:uFill>
            </a:endParaRPr>
          </a:p>
        </p:txBody>
      </p:sp>
      <p:pic>
        <p:nvPicPr>
          <p:cNvPr id="39938" name="Picture 2" descr="http://www.tulalipnews.com/wp/wp-content/uploads/2014/09/Prevalence-of-6-8-ACES-Among-WA-Adults-Age-18-44-Pictur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40" y="1220900"/>
            <a:ext cx="8080248" cy="48349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8076" y="545565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hlinkClick r:id="rId5"/>
              </a:rPr>
              <a:t>http://www.tulalipnews.com/wp/2014/09/03/adverse-childhood-experiences-aces-chronic-health-and-addiction-in-indian-country/</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4478628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4753-C663-1241-A96F-8B0B639565EA}"/>
              </a:ext>
            </a:extLst>
          </p:cNvPr>
          <p:cNvSpPr>
            <a:spLocks noGrp="1"/>
          </p:cNvSpPr>
          <p:nvPr>
            <p:ph type="title"/>
          </p:nvPr>
        </p:nvSpPr>
        <p:spPr>
          <a:xfrm>
            <a:off x="381000" y="748078"/>
            <a:ext cx="8382000" cy="664797"/>
          </a:xfrm>
        </p:spPr>
        <p:txBody>
          <a:bodyPr/>
          <a:lstStyle/>
          <a:p>
            <a:pPr algn="ctr"/>
            <a:r>
              <a:rPr lang="en-US" dirty="0"/>
              <a:t>WHO – ACES IQ</a:t>
            </a:r>
          </a:p>
        </p:txBody>
      </p:sp>
      <p:sp>
        <p:nvSpPr>
          <p:cNvPr id="3" name="Content Placeholder 2">
            <a:extLst>
              <a:ext uri="{FF2B5EF4-FFF2-40B4-BE49-F238E27FC236}">
                <a16:creationId xmlns:a16="http://schemas.microsoft.com/office/drawing/2014/main" id="{7AAD96C7-2FF9-CC4E-9B9C-481C0DAB373A}"/>
              </a:ext>
            </a:extLst>
          </p:cNvPr>
          <p:cNvSpPr>
            <a:spLocks noGrp="1"/>
          </p:cNvSpPr>
          <p:nvPr>
            <p:ph idx="1"/>
          </p:nvPr>
        </p:nvSpPr>
        <p:spPr>
          <a:xfrm>
            <a:off x="381000" y="1412875"/>
            <a:ext cx="8382000" cy="443198"/>
          </a:xfrm>
        </p:spPr>
        <p:txBody>
          <a:bodyPr/>
          <a:lstStyle/>
          <a:p>
            <a:pPr marL="0" indent="0" algn="ctr">
              <a:buNone/>
            </a:pPr>
            <a:r>
              <a:rPr lang="en-US" dirty="0"/>
              <a:t>Additional Categories</a:t>
            </a:r>
          </a:p>
        </p:txBody>
      </p:sp>
      <p:sp>
        <p:nvSpPr>
          <p:cNvPr id="4" name="TextBox 3">
            <a:extLst>
              <a:ext uri="{FF2B5EF4-FFF2-40B4-BE49-F238E27FC236}">
                <a16:creationId xmlns:a16="http://schemas.microsoft.com/office/drawing/2014/main" id="{25BFF932-4EBF-BA44-9934-93B9D4E8559C}"/>
              </a:ext>
            </a:extLst>
          </p:cNvPr>
          <p:cNvSpPr txBox="1"/>
          <p:nvPr/>
        </p:nvSpPr>
        <p:spPr>
          <a:xfrm>
            <a:off x="1013791" y="2564296"/>
            <a:ext cx="473206" cy="1200329"/>
          </a:xfrm>
          <a:prstGeom prst="rect">
            <a:avLst/>
          </a:prstGeom>
          <a:noFill/>
        </p:spPr>
        <p:txBody>
          <a:bodyPr wrap="non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2B21F3C-354E-E848-8518-4750850BEFC5}"/>
              </a:ext>
            </a:extLst>
          </p:cNvPr>
          <p:cNvSpPr/>
          <p:nvPr/>
        </p:nvSpPr>
        <p:spPr>
          <a:xfrm>
            <a:off x="1013791" y="4453718"/>
            <a:ext cx="7335078"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 current stage in the development of the ACE-IQ instrument, following international field-testing (2009-2011), is to test the reliability and validity of ACE-IQ by implementing it as part of broader health surveys in 6-8 countries. These surveys should aim to produce data that can be used to test the psychometric properties of the tool, compare findings across sites and with other studies, and check internal consistencies. </a:t>
            </a:r>
          </a:p>
        </p:txBody>
      </p:sp>
      <p:sp>
        <p:nvSpPr>
          <p:cNvPr id="6" name="TextBox 5">
            <a:extLst>
              <a:ext uri="{FF2B5EF4-FFF2-40B4-BE49-F238E27FC236}">
                <a16:creationId xmlns:a16="http://schemas.microsoft.com/office/drawing/2014/main" id="{B9A39E02-2080-C140-8B1D-A22F61D823F0}"/>
              </a:ext>
            </a:extLst>
          </p:cNvPr>
          <p:cNvSpPr txBox="1"/>
          <p:nvPr/>
        </p:nvSpPr>
        <p:spPr>
          <a:xfrm>
            <a:off x="1077428" y="2268167"/>
            <a:ext cx="698914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Questions cover family dysfunction; physical, sexual and emotional abuse and neglect by parents or caregivers; peer violence; witnessing community violence, and exposure to collective violence. </a:t>
            </a:r>
          </a:p>
        </p:txBody>
      </p:sp>
    </p:spTree>
    <p:extLst>
      <p:ext uri="{BB962C8B-B14F-4D97-AF65-F5344CB8AC3E}">
        <p14:creationId xmlns:p14="http://schemas.microsoft.com/office/powerpoint/2010/main" val="30619242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Theory of Change </a:t>
            </a:r>
          </a:p>
        </p:txBody>
      </p:sp>
      <p:sp>
        <p:nvSpPr>
          <p:cNvPr id="3" name="Content Placeholder 2"/>
          <p:cNvSpPr>
            <a:spLocks noGrp="1"/>
          </p:cNvSpPr>
          <p:nvPr>
            <p:ph idx="1"/>
          </p:nvPr>
        </p:nvSpPr>
        <p:spPr/>
        <p:txBody>
          <a:bodyPr/>
          <a:lstStyle/>
          <a:p>
            <a:pPr marL="0" indent="0" algn="ctr">
              <a:buNone/>
            </a:pPr>
            <a:r>
              <a:rPr lang="en-US" sz="2400" dirty="0">
                <a:hlinkClick r:id="rId2"/>
              </a:rPr>
              <a:t>https://www.youtube.com/watch?v=urU-a_FsS5Y</a:t>
            </a:r>
            <a:endParaRPr lang="en-US" sz="2400" dirty="0"/>
          </a:p>
          <a:p>
            <a:pPr marL="0" indent="0">
              <a:buNone/>
            </a:pPr>
            <a:endParaRPr lang="en-US" dirty="0"/>
          </a:p>
        </p:txBody>
      </p:sp>
      <p:pic>
        <p:nvPicPr>
          <p:cNvPr id="4" name="Picture 3" descr="shutterstock_20080165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90800"/>
            <a:ext cx="9144000" cy="4267200"/>
          </a:xfrm>
          <a:prstGeom prst="rect">
            <a:avLst/>
          </a:prstGeom>
        </p:spPr>
      </p:pic>
      <p:pic>
        <p:nvPicPr>
          <p:cNvPr id="5" name="Picture 4"/>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861598155"/>
      </p:ext>
    </p:extLst>
  </p:cSld>
  <p:clrMapOvr>
    <a:masterClrMapping/>
  </p:clrMapOvr>
  <p:transition advTm="33885">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s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7818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Footer Placeholder 1"/>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A50021"/>
              </a:buClr>
              <a:buChar char="•"/>
              <a:defRPr sz="3200">
                <a:solidFill>
                  <a:schemeClr val="tx1"/>
                </a:solidFill>
                <a:latin typeface="Frutiger 87ExtraBlackCn" pitchFamily="34" charset="0"/>
              </a:defRPr>
            </a:lvl1pPr>
            <a:lvl2pPr marL="742950" indent="-285750">
              <a:spcBef>
                <a:spcPct val="20000"/>
              </a:spcBef>
              <a:buClr>
                <a:srgbClr val="A50021"/>
              </a:buClr>
              <a:buChar char="–"/>
              <a:defRPr sz="2800">
                <a:solidFill>
                  <a:schemeClr val="tx1"/>
                </a:solidFill>
                <a:latin typeface="Frutiger 55 Roman" pitchFamily="2" charset="0"/>
              </a:defRPr>
            </a:lvl2pPr>
            <a:lvl3pPr marL="1143000" indent="-228600">
              <a:spcBef>
                <a:spcPct val="20000"/>
              </a:spcBef>
              <a:buClr>
                <a:srgbClr val="A50021"/>
              </a:buClr>
              <a:buChar char="•"/>
              <a:defRPr sz="2400">
                <a:solidFill>
                  <a:schemeClr val="tx1"/>
                </a:solidFill>
                <a:latin typeface="Frutiger 55 Roman" pitchFamily="2" charset="0"/>
              </a:defRPr>
            </a:lvl3pPr>
            <a:lvl4pPr marL="1600200" indent="-228600">
              <a:spcBef>
                <a:spcPct val="20000"/>
              </a:spcBef>
              <a:buClr>
                <a:srgbClr val="A50021"/>
              </a:buClr>
              <a:buChar char="–"/>
              <a:defRPr sz="2000">
                <a:solidFill>
                  <a:schemeClr val="tx1"/>
                </a:solidFill>
                <a:latin typeface="Frutiger 55 Roman" pitchFamily="2" charset="0"/>
              </a:defRPr>
            </a:lvl4pPr>
            <a:lvl5pPr marL="2057400" indent="-228600">
              <a:spcBef>
                <a:spcPct val="20000"/>
              </a:spcBef>
              <a:buClr>
                <a:srgbClr val="A50021"/>
              </a:buClr>
              <a:buChar char="»"/>
              <a:defRPr sz="2000">
                <a:solidFill>
                  <a:schemeClr val="tx1"/>
                </a:solidFill>
                <a:latin typeface="Frutiger 55 Roman" pitchFamily="2" charset="0"/>
              </a:defRPr>
            </a:lvl5pPr>
            <a:lvl6pPr marL="25146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6pPr>
            <a:lvl7pPr marL="29718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7pPr>
            <a:lvl8pPr marL="34290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8pPr>
            <a:lvl9pPr marL="38862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Marleen Wong PhD University of Southern California</a:t>
            </a:r>
          </a:p>
        </p:txBody>
      </p:sp>
      <p:sp>
        <p:nvSpPr>
          <p:cNvPr id="13316" name="Slide Number Placeholder 2"/>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A50021"/>
              </a:buClr>
              <a:buChar char="•"/>
              <a:defRPr sz="3200">
                <a:solidFill>
                  <a:schemeClr val="tx1"/>
                </a:solidFill>
                <a:latin typeface="Frutiger 87ExtraBlackCn" pitchFamily="34" charset="0"/>
              </a:defRPr>
            </a:lvl1pPr>
            <a:lvl2pPr marL="742950" indent="-285750">
              <a:spcBef>
                <a:spcPct val="20000"/>
              </a:spcBef>
              <a:buClr>
                <a:srgbClr val="A50021"/>
              </a:buClr>
              <a:buChar char="–"/>
              <a:defRPr sz="2800">
                <a:solidFill>
                  <a:schemeClr val="tx1"/>
                </a:solidFill>
                <a:latin typeface="Frutiger 55 Roman" pitchFamily="2" charset="0"/>
              </a:defRPr>
            </a:lvl2pPr>
            <a:lvl3pPr marL="1143000" indent="-228600">
              <a:spcBef>
                <a:spcPct val="20000"/>
              </a:spcBef>
              <a:buClr>
                <a:srgbClr val="A50021"/>
              </a:buClr>
              <a:buChar char="•"/>
              <a:defRPr sz="2400">
                <a:solidFill>
                  <a:schemeClr val="tx1"/>
                </a:solidFill>
                <a:latin typeface="Frutiger 55 Roman" pitchFamily="2" charset="0"/>
              </a:defRPr>
            </a:lvl3pPr>
            <a:lvl4pPr marL="1600200" indent="-228600">
              <a:spcBef>
                <a:spcPct val="20000"/>
              </a:spcBef>
              <a:buClr>
                <a:srgbClr val="A50021"/>
              </a:buClr>
              <a:buChar char="–"/>
              <a:defRPr sz="2000">
                <a:solidFill>
                  <a:schemeClr val="tx1"/>
                </a:solidFill>
                <a:latin typeface="Frutiger 55 Roman" pitchFamily="2" charset="0"/>
              </a:defRPr>
            </a:lvl4pPr>
            <a:lvl5pPr marL="2057400" indent="-228600">
              <a:spcBef>
                <a:spcPct val="20000"/>
              </a:spcBef>
              <a:buClr>
                <a:srgbClr val="A50021"/>
              </a:buClr>
              <a:buChar char="»"/>
              <a:defRPr sz="2000">
                <a:solidFill>
                  <a:schemeClr val="tx1"/>
                </a:solidFill>
                <a:latin typeface="Frutiger 55 Roman" pitchFamily="2" charset="0"/>
              </a:defRPr>
            </a:lvl5pPr>
            <a:lvl6pPr marL="25146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6pPr>
            <a:lvl7pPr marL="29718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7pPr>
            <a:lvl8pPr marL="34290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8pPr>
            <a:lvl9pPr marL="38862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1A308B5-45BF-4E43-9CB2-CA9B12AA7778}" type="slidenum">
              <a:rPr kumimoji="0" lang="en-US" alt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24</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895399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nsolved Homicides South 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7467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Footer Placeholder 1"/>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A50021"/>
              </a:buClr>
              <a:buChar char="•"/>
              <a:defRPr sz="3200">
                <a:solidFill>
                  <a:schemeClr val="tx1"/>
                </a:solidFill>
                <a:latin typeface="Frutiger 87ExtraBlackCn" pitchFamily="34" charset="0"/>
              </a:defRPr>
            </a:lvl1pPr>
            <a:lvl2pPr marL="742950" indent="-285750">
              <a:spcBef>
                <a:spcPct val="20000"/>
              </a:spcBef>
              <a:buClr>
                <a:srgbClr val="A50021"/>
              </a:buClr>
              <a:buChar char="–"/>
              <a:defRPr sz="2800">
                <a:solidFill>
                  <a:schemeClr val="tx1"/>
                </a:solidFill>
                <a:latin typeface="Frutiger 55 Roman" pitchFamily="2" charset="0"/>
              </a:defRPr>
            </a:lvl2pPr>
            <a:lvl3pPr marL="1143000" indent="-228600">
              <a:spcBef>
                <a:spcPct val="20000"/>
              </a:spcBef>
              <a:buClr>
                <a:srgbClr val="A50021"/>
              </a:buClr>
              <a:buChar char="•"/>
              <a:defRPr sz="2400">
                <a:solidFill>
                  <a:schemeClr val="tx1"/>
                </a:solidFill>
                <a:latin typeface="Frutiger 55 Roman" pitchFamily="2" charset="0"/>
              </a:defRPr>
            </a:lvl3pPr>
            <a:lvl4pPr marL="1600200" indent="-228600">
              <a:spcBef>
                <a:spcPct val="20000"/>
              </a:spcBef>
              <a:buClr>
                <a:srgbClr val="A50021"/>
              </a:buClr>
              <a:buChar char="–"/>
              <a:defRPr sz="2000">
                <a:solidFill>
                  <a:schemeClr val="tx1"/>
                </a:solidFill>
                <a:latin typeface="Frutiger 55 Roman" pitchFamily="2" charset="0"/>
              </a:defRPr>
            </a:lvl4pPr>
            <a:lvl5pPr marL="2057400" indent="-228600">
              <a:spcBef>
                <a:spcPct val="20000"/>
              </a:spcBef>
              <a:buClr>
                <a:srgbClr val="A50021"/>
              </a:buClr>
              <a:buChar char="»"/>
              <a:defRPr sz="2000">
                <a:solidFill>
                  <a:schemeClr val="tx1"/>
                </a:solidFill>
                <a:latin typeface="Frutiger 55 Roman" pitchFamily="2" charset="0"/>
              </a:defRPr>
            </a:lvl5pPr>
            <a:lvl6pPr marL="25146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6pPr>
            <a:lvl7pPr marL="29718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7pPr>
            <a:lvl8pPr marL="34290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8pPr>
            <a:lvl9pPr marL="38862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Marleen Wong PhD University of Southern California</a:t>
            </a:r>
          </a:p>
        </p:txBody>
      </p:sp>
      <p:sp>
        <p:nvSpPr>
          <p:cNvPr id="15364" name="Slide Number Placeholder 2"/>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A50021"/>
              </a:buClr>
              <a:buChar char="•"/>
              <a:defRPr sz="3200">
                <a:solidFill>
                  <a:schemeClr val="tx1"/>
                </a:solidFill>
                <a:latin typeface="Frutiger 87ExtraBlackCn" pitchFamily="34" charset="0"/>
              </a:defRPr>
            </a:lvl1pPr>
            <a:lvl2pPr marL="742950" indent="-285750">
              <a:spcBef>
                <a:spcPct val="20000"/>
              </a:spcBef>
              <a:buClr>
                <a:srgbClr val="A50021"/>
              </a:buClr>
              <a:buChar char="–"/>
              <a:defRPr sz="2800">
                <a:solidFill>
                  <a:schemeClr val="tx1"/>
                </a:solidFill>
                <a:latin typeface="Frutiger 55 Roman" pitchFamily="2" charset="0"/>
              </a:defRPr>
            </a:lvl2pPr>
            <a:lvl3pPr marL="1143000" indent="-228600">
              <a:spcBef>
                <a:spcPct val="20000"/>
              </a:spcBef>
              <a:buClr>
                <a:srgbClr val="A50021"/>
              </a:buClr>
              <a:buChar char="•"/>
              <a:defRPr sz="2400">
                <a:solidFill>
                  <a:schemeClr val="tx1"/>
                </a:solidFill>
                <a:latin typeface="Frutiger 55 Roman" pitchFamily="2" charset="0"/>
              </a:defRPr>
            </a:lvl3pPr>
            <a:lvl4pPr marL="1600200" indent="-228600">
              <a:spcBef>
                <a:spcPct val="20000"/>
              </a:spcBef>
              <a:buClr>
                <a:srgbClr val="A50021"/>
              </a:buClr>
              <a:buChar char="–"/>
              <a:defRPr sz="2000">
                <a:solidFill>
                  <a:schemeClr val="tx1"/>
                </a:solidFill>
                <a:latin typeface="Frutiger 55 Roman" pitchFamily="2" charset="0"/>
              </a:defRPr>
            </a:lvl4pPr>
            <a:lvl5pPr marL="2057400" indent="-228600">
              <a:spcBef>
                <a:spcPct val="20000"/>
              </a:spcBef>
              <a:buClr>
                <a:srgbClr val="A50021"/>
              </a:buClr>
              <a:buChar char="»"/>
              <a:defRPr sz="2000">
                <a:solidFill>
                  <a:schemeClr val="tx1"/>
                </a:solidFill>
                <a:latin typeface="Frutiger 55 Roman" pitchFamily="2" charset="0"/>
              </a:defRPr>
            </a:lvl5pPr>
            <a:lvl6pPr marL="25146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6pPr>
            <a:lvl7pPr marL="29718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7pPr>
            <a:lvl8pPr marL="34290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8pPr>
            <a:lvl9pPr marL="3886200" indent="-228600" eaLnBrk="0" fontAlgn="base" hangingPunct="0">
              <a:spcBef>
                <a:spcPct val="20000"/>
              </a:spcBef>
              <a:spcAft>
                <a:spcPct val="0"/>
              </a:spcAft>
              <a:buClr>
                <a:srgbClr val="A50021"/>
              </a:buClr>
              <a:buChar char="»"/>
              <a:defRPr sz="2000">
                <a:solidFill>
                  <a:schemeClr val="tx1"/>
                </a:solidFill>
                <a:latin typeface="Frutiger 55 Roman" pitchFamily="2"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E6433835-3766-421B-8D32-1E57CF576342}" type="slidenum">
              <a:rPr kumimoji="0" lang="en-US" alt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25</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87167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371600" y="66675"/>
            <a:ext cx="7772400" cy="1143000"/>
          </a:xfrm>
        </p:spPr>
        <p:txBody>
          <a:bodyPr/>
          <a:lstStyle/>
          <a:p>
            <a:endParaRPr lang="en-US" altLang="en-US"/>
          </a:p>
        </p:txBody>
      </p:sp>
      <p:sp>
        <p:nvSpPr>
          <p:cNvPr id="458760" name="Rectangle 8"/>
          <p:cNvSpPr>
            <a:spLocks noChangeArrowheads="1"/>
          </p:cNvSpPr>
          <p:nvPr/>
        </p:nvSpPr>
        <p:spPr bwMode="auto">
          <a:xfrm>
            <a:off x="2992333" y="692174"/>
            <a:ext cx="1730736" cy="143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049" tIns="46297" rIns="91049" bIns="46297"/>
          <a:lstStyle>
            <a:lvl1pPr marL="3175" indent="-3175" defTabSz="971550">
              <a:spcBef>
                <a:spcPct val="20000"/>
              </a:spcBef>
              <a:buClr>
                <a:srgbClr val="A50021"/>
              </a:buClr>
              <a:buChar char="•"/>
              <a:defRPr sz="3200">
                <a:solidFill>
                  <a:schemeClr val="tx1"/>
                </a:solidFill>
                <a:latin typeface="Frutiger 87ExtraBlackCn" pitchFamily="34" charset="0"/>
              </a:defRPr>
            </a:lvl1pPr>
            <a:lvl2pPr marL="742950" indent="-285750" defTabSz="971550">
              <a:spcBef>
                <a:spcPct val="20000"/>
              </a:spcBef>
              <a:buClr>
                <a:srgbClr val="A50021"/>
              </a:buClr>
              <a:buChar char="–"/>
              <a:defRPr sz="2800">
                <a:solidFill>
                  <a:schemeClr val="tx1"/>
                </a:solidFill>
                <a:latin typeface="Frutiger 55 Roman" pitchFamily="2" charset="0"/>
              </a:defRPr>
            </a:lvl2pPr>
            <a:lvl3pPr marL="1143000" indent="-228600" defTabSz="971550">
              <a:spcBef>
                <a:spcPct val="20000"/>
              </a:spcBef>
              <a:buClr>
                <a:srgbClr val="A50021"/>
              </a:buClr>
              <a:buChar char="•"/>
              <a:defRPr sz="2400">
                <a:solidFill>
                  <a:schemeClr val="tx1"/>
                </a:solidFill>
                <a:latin typeface="Frutiger 55 Roman" pitchFamily="2" charset="0"/>
              </a:defRPr>
            </a:lvl3pPr>
            <a:lvl4pPr marL="1600200" indent="-228600" defTabSz="971550">
              <a:spcBef>
                <a:spcPct val="20000"/>
              </a:spcBef>
              <a:buClr>
                <a:srgbClr val="A50021"/>
              </a:buClr>
              <a:buChar char="–"/>
              <a:defRPr sz="2000">
                <a:solidFill>
                  <a:schemeClr val="tx1"/>
                </a:solidFill>
                <a:latin typeface="Frutiger 55 Roman" pitchFamily="2" charset="0"/>
              </a:defRPr>
            </a:lvl4pPr>
            <a:lvl5pPr marL="2057400" indent="-228600" defTabSz="971550">
              <a:spcBef>
                <a:spcPct val="20000"/>
              </a:spcBef>
              <a:buClr>
                <a:srgbClr val="A50021"/>
              </a:buClr>
              <a:buChar char="»"/>
              <a:defRPr sz="2000">
                <a:solidFill>
                  <a:schemeClr val="tx1"/>
                </a:solidFill>
                <a:latin typeface="Frutiger 55 Roman" pitchFamily="2" charset="0"/>
              </a:defRPr>
            </a:lvl5pPr>
            <a:lvl6pPr marL="25146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6pPr>
            <a:lvl7pPr marL="29718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7pPr>
            <a:lvl8pPr marL="34290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8pPr>
            <a:lvl9pPr marL="38862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9pPr>
          </a:lstStyle>
          <a:p>
            <a:pPr marL="3175" marR="0" lvl="0" indent="-3175" algn="ctr" defTabSz="971550" rtl="0" eaLnBrk="1" fontAlgn="auto" latinLnBrk="0" hangingPunct="1">
              <a:lnSpc>
                <a:spcPct val="100000"/>
              </a:lnSpc>
              <a:spcBef>
                <a:spcPct val="0"/>
              </a:spcBef>
              <a:spcAft>
                <a:spcPct val="20000"/>
              </a:spcAft>
              <a:buClr>
                <a:srgbClr val="666633"/>
              </a:buClr>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Decreased IQ and reading ability</a:t>
            </a:r>
          </a:p>
          <a:p>
            <a:pPr marL="3175" marR="0" lvl="0" indent="-3175" algn="ctr" defTabSz="971550" rtl="0" eaLnBrk="1" fontAlgn="auto" latinLnBrk="0" hangingPunct="1">
              <a:lnSpc>
                <a:spcPct val="100000"/>
              </a:lnSpc>
              <a:spcBef>
                <a:spcPct val="0"/>
              </a:spcBef>
              <a:spcAft>
                <a:spcPct val="50000"/>
              </a:spcAft>
              <a:buClr>
                <a:srgbClr val="666633"/>
              </a:buClr>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(Delaney-Black et al., 2003) </a:t>
            </a:r>
          </a:p>
        </p:txBody>
      </p:sp>
      <p:sp>
        <p:nvSpPr>
          <p:cNvPr id="458771" name="Rectangle 19"/>
          <p:cNvSpPr>
            <a:spLocks noChangeArrowheads="1"/>
          </p:cNvSpPr>
          <p:nvPr/>
        </p:nvSpPr>
        <p:spPr bwMode="auto">
          <a:xfrm>
            <a:off x="7496319" y="4531057"/>
            <a:ext cx="1681469" cy="852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049" tIns="46297" rIns="91049" bIns="46297"/>
          <a:lstStyle>
            <a:lvl1pPr marL="3175" indent="-3175" defTabSz="971550">
              <a:spcBef>
                <a:spcPct val="20000"/>
              </a:spcBef>
              <a:buClr>
                <a:srgbClr val="A50021"/>
              </a:buClr>
              <a:buChar char="•"/>
              <a:defRPr sz="3200">
                <a:solidFill>
                  <a:schemeClr val="tx1"/>
                </a:solidFill>
                <a:latin typeface="Frutiger 87ExtraBlackCn" pitchFamily="34" charset="0"/>
              </a:defRPr>
            </a:lvl1pPr>
            <a:lvl2pPr marL="742950" indent="-285750" defTabSz="971550">
              <a:spcBef>
                <a:spcPct val="20000"/>
              </a:spcBef>
              <a:buClr>
                <a:srgbClr val="A50021"/>
              </a:buClr>
              <a:buChar char="–"/>
              <a:defRPr sz="2800">
                <a:solidFill>
                  <a:schemeClr val="tx1"/>
                </a:solidFill>
                <a:latin typeface="Frutiger 55 Roman" pitchFamily="2" charset="0"/>
              </a:defRPr>
            </a:lvl2pPr>
            <a:lvl3pPr marL="1143000" indent="-228600" defTabSz="971550">
              <a:spcBef>
                <a:spcPct val="20000"/>
              </a:spcBef>
              <a:buClr>
                <a:srgbClr val="A50021"/>
              </a:buClr>
              <a:buChar char="•"/>
              <a:defRPr sz="2400">
                <a:solidFill>
                  <a:schemeClr val="tx1"/>
                </a:solidFill>
                <a:latin typeface="Frutiger 55 Roman" pitchFamily="2" charset="0"/>
              </a:defRPr>
            </a:lvl3pPr>
            <a:lvl4pPr marL="1600200" indent="-228600" defTabSz="971550">
              <a:spcBef>
                <a:spcPct val="20000"/>
              </a:spcBef>
              <a:buClr>
                <a:srgbClr val="A50021"/>
              </a:buClr>
              <a:buChar char="–"/>
              <a:defRPr sz="2000">
                <a:solidFill>
                  <a:schemeClr val="tx1"/>
                </a:solidFill>
                <a:latin typeface="Frutiger 55 Roman" pitchFamily="2" charset="0"/>
              </a:defRPr>
            </a:lvl4pPr>
            <a:lvl5pPr marL="2057400" indent="-228600" defTabSz="971550">
              <a:spcBef>
                <a:spcPct val="20000"/>
              </a:spcBef>
              <a:buClr>
                <a:srgbClr val="A50021"/>
              </a:buClr>
              <a:buChar char="»"/>
              <a:defRPr sz="2000">
                <a:solidFill>
                  <a:schemeClr val="tx1"/>
                </a:solidFill>
                <a:latin typeface="Frutiger 55 Roman" pitchFamily="2" charset="0"/>
              </a:defRPr>
            </a:lvl5pPr>
            <a:lvl6pPr marL="25146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6pPr>
            <a:lvl7pPr marL="29718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7pPr>
            <a:lvl8pPr marL="34290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8pPr>
            <a:lvl9pPr marL="38862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9pPr>
          </a:lstStyle>
          <a:p>
            <a:pPr marL="3175" marR="0" lvl="0" indent="-3175" algn="ctr" defTabSz="971550" rtl="0" eaLnBrk="1" fontAlgn="auto" latinLnBrk="0" hangingPunct="1">
              <a:lnSpc>
                <a:spcPct val="100000"/>
              </a:lnSpc>
              <a:spcBef>
                <a:spcPct val="0"/>
              </a:spcBef>
              <a:spcAft>
                <a:spcPct val="20000"/>
              </a:spcAft>
              <a:buClr>
                <a:srgbClr val="666633"/>
              </a:buClr>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Lower grade point </a:t>
            </a:r>
            <a:r>
              <a:rPr kumimoji="0" lang="en-US" alt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Times New Roman" panose="02020603050405020304" pitchFamily="18" charset="0"/>
              </a:rPr>
              <a:t>averalge</a:t>
            </a: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3175" marR="0" lvl="0" indent="-3175" algn="ctr" defTabSz="971550" rtl="0" eaLnBrk="1" fontAlgn="auto" latinLnBrk="0" hangingPunct="1">
              <a:lnSpc>
                <a:spcPct val="100000"/>
              </a:lnSpc>
              <a:spcBef>
                <a:spcPct val="0"/>
              </a:spcBef>
              <a:spcAft>
                <a:spcPct val="50000"/>
              </a:spcAft>
              <a:buClr>
                <a:srgbClr val="666633"/>
              </a:buClr>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(Hurt et a., 2001) </a:t>
            </a:r>
          </a:p>
        </p:txBody>
      </p:sp>
      <p:sp>
        <p:nvSpPr>
          <p:cNvPr id="458772" name="Rectangle 20"/>
          <p:cNvSpPr>
            <a:spLocks noChangeArrowheads="1"/>
          </p:cNvSpPr>
          <p:nvPr/>
        </p:nvSpPr>
        <p:spPr bwMode="auto">
          <a:xfrm>
            <a:off x="6264321" y="5918200"/>
            <a:ext cx="1910687" cy="484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049" tIns="46297" rIns="91049" bIns="46297"/>
          <a:lstStyle>
            <a:lvl1pPr marL="3175" indent="-3175" defTabSz="971550">
              <a:spcBef>
                <a:spcPct val="20000"/>
              </a:spcBef>
              <a:buClr>
                <a:srgbClr val="A50021"/>
              </a:buClr>
              <a:buChar char="•"/>
              <a:defRPr sz="3200">
                <a:solidFill>
                  <a:schemeClr val="tx1"/>
                </a:solidFill>
                <a:latin typeface="Frutiger 87ExtraBlackCn" pitchFamily="34" charset="0"/>
              </a:defRPr>
            </a:lvl1pPr>
            <a:lvl2pPr marL="742950" indent="-285750" defTabSz="971550">
              <a:spcBef>
                <a:spcPct val="20000"/>
              </a:spcBef>
              <a:buClr>
                <a:srgbClr val="A50021"/>
              </a:buClr>
              <a:buChar char="–"/>
              <a:defRPr sz="2800">
                <a:solidFill>
                  <a:schemeClr val="tx1"/>
                </a:solidFill>
                <a:latin typeface="Frutiger 55 Roman" pitchFamily="2" charset="0"/>
              </a:defRPr>
            </a:lvl2pPr>
            <a:lvl3pPr marL="1143000" indent="-228600" defTabSz="971550">
              <a:spcBef>
                <a:spcPct val="20000"/>
              </a:spcBef>
              <a:buClr>
                <a:srgbClr val="A50021"/>
              </a:buClr>
              <a:buChar char="•"/>
              <a:defRPr sz="2400">
                <a:solidFill>
                  <a:schemeClr val="tx1"/>
                </a:solidFill>
                <a:latin typeface="Frutiger 55 Roman" pitchFamily="2" charset="0"/>
              </a:defRPr>
            </a:lvl3pPr>
            <a:lvl4pPr marL="1600200" indent="-228600" defTabSz="971550">
              <a:spcBef>
                <a:spcPct val="20000"/>
              </a:spcBef>
              <a:buClr>
                <a:srgbClr val="A50021"/>
              </a:buClr>
              <a:buChar char="–"/>
              <a:defRPr sz="2000">
                <a:solidFill>
                  <a:schemeClr val="tx1"/>
                </a:solidFill>
                <a:latin typeface="Frutiger 55 Roman" pitchFamily="2" charset="0"/>
              </a:defRPr>
            </a:lvl4pPr>
            <a:lvl5pPr marL="2057400" indent="-228600" defTabSz="971550">
              <a:spcBef>
                <a:spcPct val="20000"/>
              </a:spcBef>
              <a:buClr>
                <a:srgbClr val="A50021"/>
              </a:buClr>
              <a:buChar char="»"/>
              <a:defRPr sz="2000">
                <a:solidFill>
                  <a:schemeClr val="tx1"/>
                </a:solidFill>
                <a:latin typeface="Frutiger 55 Roman" pitchFamily="2" charset="0"/>
              </a:defRPr>
            </a:lvl5pPr>
            <a:lvl6pPr marL="25146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6pPr>
            <a:lvl7pPr marL="29718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7pPr>
            <a:lvl8pPr marL="34290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8pPr>
            <a:lvl9pPr marL="38862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9pPr>
          </a:lstStyle>
          <a:p>
            <a:pPr marL="3175" marR="0" lvl="0" indent="-3175" algn="ctr" defTabSz="971550" rtl="0" eaLnBrk="1" fontAlgn="auto" latinLnBrk="0" hangingPunct="1">
              <a:lnSpc>
                <a:spcPct val="100000"/>
              </a:lnSpc>
              <a:spcBef>
                <a:spcPct val="0"/>
              </a:spcBef>
              <a:spcAft>
                <a:spcPct val="20000"/>
              </a:spcAft>
              <a:buClr>
                <a:srgbClr val="666633"/>
              </a:buClr>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More days absent from school</a:t>
            </a:r>
          </a:p>
          <a:p>
            <a:pPr marL="3175" marR="0" lvl="0" indent="-3175" algn="ctr" defTabSz="971550" rtl="0" eaLnBrk="1" fontAlgn="auto" latinLnBrk="0" hangingPunct="1">
              <a:lnSpc>
                <a:spcPct val="100000"/>
              </a:lnSpc>
              <a:spcBef>
                <a:spcPct val="0"/>
              </a:spcBef>
              <a:spcAft>
                <a:spcPct val="50000"/>
              </a:spcAft>
              <a:buClr>
                <a:srgbClr val="666633"/>
              </a:buClr>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(Hurt et al., 2001) </a:t>
            </a:r>
          </a:p>
        </p:txBody>
      </p:sp>
      <p:sp>
        <p:nvSpPr>
          <p:cNvPr id="458773" name="Rectangle 21"/>
          <p:cNvSpPr>
            <a:spLocks noChangeArrowheads="1"/>
          </p:cNvSpPr>
          <p:nvPr/>
        </p:nvSpPr>
        <p:spPr bwMode="auto">
          <a:xfrm>
            <a:off x="2852382" y="5072630"/>
            <a:ext cx="1746084" cy="150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049" tIns="46297" rIns="91049" bIns="46297"/>
          <a:lstStyle>
            <a:lvl1pPr marL="3175" indent="-3175" defTabSz="971550">
              <a:spcBef>
                <a:spcPct val="20000"/>
              </a:spcBef>
              <a:buClr>
                <a:srgbClr val="A50021"/>
              </a:buClr>
              <a:buChar char="•"/>
              <a:defRPr sz="3200">
                <a:solidFill>
                  <a:schemeClr val="tx1"/>
                </a:solidFill>
                <a:latin typeface="Frutiger 87ExtraBlackCn" pitchFamily="34" charset="0"/>
              </a:defRPr>
            </a:lvl1pPr>
            <a:lvl2pPr marL="742950" indent="-285750" defTabSz="971550">
              <a:spcBef>
                <a:spcPct val="20000"/>
              </a:spcBef>
              <a:buClr>
                <a:srgbClr val="A50021"/>
              </a:buClr>
              <a:buChar char="–"/>
              <a:defRPr sz="2800">
                <a:solidFill>
                  <a:schemeClr val="tx1"/>
                </a:solidFill>
                <a:latin typeface="Frutiger 55 Roman" pitchFamily="2" charset="0"/>
              </a:defRPr>
            </a:lvl2pPr>
            <a:lvl3pPr marL="1143000" indent="-228600" defTabSz="971550">
              <a:spcBef>
                <a:spcPct val="20000"/>
              </a:spcBef>
              <a:buClr>
                <a:srgbClr val="A50021"/>
              </a:buClr>
              <a:buChar char="•"/>
              <a:defRPr sz="2400">
                <a:solidFill>
                  <a:schemeClr val="tx1"/>
                </a:solidFill>
                <a:latin typeface="Frutiger 55 Roman" pitchFamily="2" charset="0"/>
              </a:defRPr>
            </a:lvl3pPr>
            <a:lvl4pPr marL="1600200" indent="-228600" defTabSz="971550">
              <a:spcBef>
                <a:spcPct val="20000"/>
              </a:spcBef>
              <a:buClr>
                <a:srgbClr val="A50021"/>
              </a:buClr>
              <a:buChar char="–"/>
              <a:defRPr sz="2000">
                <a:solidFill>
                  <a:schemeClr val="tx1"/>
                </a:solidFill>
                <a:latin typeface="Frutiger 55 Roman" pitchFamily="2" charset="0"/>
              </a:defRPr>
            </a:lvl4pPr>
            <a:lvl5pPr marL="2057400" indent="-228600" defTabSz="971550">
              <a:spcBef>
                <a:spcPct val="20000"/>
              </a:spcBef>
              <a:buClr>
                <a:srgbClr val="A50021"/>
              </a:buClr>
              <a:buChar char="»"/>
              <a:defRPr sz="2000">
                <a:solidFill>
                  <a:schemeClr val="tx1"/>
                </a:solidFill>
                <a:latin typeface="Frutiger 55 Roman" pitchFamily="2" charset="0"/>
              </a:defRPr>
            </a:lvl5pPr>
            <a:lvl6pPr marL="25146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6pPr>
            <a:lvl7pPr marL="29718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7pPr>
            <a:lvl8pPr marL="34290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8pPr>
            <a:lvl9pPr marL="38862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9pPr>
          </a:lstStyle>
          <a:p>
            <a:pPr marL="3175" marR="0" lvl="0" indent="-3175" algn="ctr" defTabSz="971550" rtl="0" eaLnBrk="1" fontAlgn="auto" latinLnBrk="0" hangingPunct="1">
              <a:lnSpc>
                <a:spcPct val="100000"/>
              </a:lnSpc>
              <a:spcBef>
                <a:spcPct val="0"/>
              </a:spcBef>
              <a:spcAft>
                <a:spcPct val="20000"/>
              </a:spcAft>
              <a:buClr>
                <a:srgbClr val="666633"/>
              </a:buClr>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3175" marR="0" lvl="0" indent="-3175" algn="ctr" defTabSz="971550" rtl="0" eaLnBrk="1" fontAlgn="auto" latinLnBrk="0" hangingPunct="1">
              <a:lnSpc>
                <a:spcPct val="100000"/>
              </a:lnSpc>
              <a:spcBef>
                <a:spcPct val="0"/>
              </a:spcBef>
              <a:spcAft>
                <a:spcPct val="20000"/>
              </a:spcAft>
              <a:buClr>
                <a:srgbClr val="666633"/>
              </a:buClr>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a:p>
            <a:pPr marL="3175" marR="0" lvl="0" indent="-3175" algn="ctr" defTabSz="971550" rtl="0" eaLnBrk="1" fontAlgn="auto" latinLnBrk="0" hangingPunct="1">
              <a:lnSpc>
                <a:spcPct val="100000"/>
              </a:lnSpc>
              <a:spcBef>
                <a:spcPct val="0"/>
              </a:spcBef>
              <a:spcAft>
                <a:spcPct val="20000"/>
              </a:spcAft>
              <a:buClr>
                <a:srgbClr val="666633"/>
              </a:buClr>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Decreased rates of high school graduation</a:t>
            </a:r>
          </a:p>
          <a:p>
            <a:pPr marL="3175" marR="0" lvl="0" indent="-3175" algn="ctr" defTabSz="971550" rtl="0" eaLnBrk="1" fontAlgn="auto" latinLnBrk="0" hangingPunct="1">
              <a:lnSpc>
                <a:spcPct val="100000"/>
              </a:lnSpc>
              <a:spcBef>
                <a:spcPct val="0"/>
              </a:spcBef>
              <a:spcAft>
                <a:spcPct val="50000"/>
              </a:spcAft>
              <a:buClr>
                <a:srgbClr val="666633"/>
              </a:buClr>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a:t>
            </a:r>
            <a:r>
              <a:rPr kumimoji="0" lang="en-US" altLang="en-US" sz="1400" b="1" i="0" u="none" strike="noStrike" kern="1200" cap="none" spc="0" normalizeH="0" baseline="0" noProof="0" dirty="0" err="1">
                <a:ln>
                  <a:noFill/>
                </a:ln>
                <a:solidFill>
                  <a:prstClr val="black"/>
                </a:solidFill>
                <a:effectLst/>
                <a:uLnTx/>
                <a:uFillTx/>
                <a:latin typeface="Arial" panose="020B0604020202020204" pitchFamily="34" charset="0"/>
                <a:ea typeface="+mn-ea"/>
                <a:cs typeface="Times New Roman" panose="02020603050405020304" pitchFamily="18" charset="0"/>
              </a:rPr>
              <a:t>Grogger</a:t>
            </a: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 1997) </a:t>
            </a:r>
          </a:p>
        </p:txBody>
      </p:sp>
      <p:sp>
        <p:nvSpPr>
          <p:cNvPr id="458774" name="Rectangle 22"/>
          <p:cNvSpPr>
            <a:spLocks noChangeArrowheads="1"/>
          </p:cNvSpPr>
          <p:nvPr/>
        </p:nvSpPr>
        <p:spPr bwMode="auto">
          <a:xfrm>
            <a:off x="6612599" y="486414"/>
            <a:ext cx="1931987" cy="1166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049" tIns="46297" rIns="91049" bIns="46297"/>
          <a:lstStyle>
            <a:lvl1pPr marL="3175" indent="-3175" defTabSz="971550">
              <a:spcBef>
                <a:spcPct val="20000"/>
              </a:spcBef>
              <a:buClr>
                <a:srgbClr val="A50021"/>
              </a:buClr>
              <a:buChar char="•"/>
              <a:defRPr sz="3200">
                <a:solidFill>
                  <a:schemeClr val="tx1"/>
                </a:solidFill>
                <a:latin typeface="Frutiger 87ExtraBlackCn" pitchFamily="34" charset="0"/>
              </a:defRPr>
            </a:lvl1pPr>
            <a:lvl2pPr marL="742950" indent="-285750" defTabSz="971550">
              <a:spcBef>
                <a:spcPct val="20000"/>
              </a:spcBef>
              <a:buClr>
                <a:srgbClr val="A50021"/>
              </a:buClr>
              <a:buChar char="–"/>
              <a:defRPr sz="2800">
                <a:solidFill>
                  <a:schemeClr val="tx1"/>
                </a:solidFill>
                <a:latin typeface="Frutiger 55 Roman" pitchFamily="2" charset="0"/>
              </a:defRPr>
            </a:lvl2pPr>
            <a:lvl3pPr marL="1143000" indent="-228600" defTabSz="971550">
              <a:spcBef>
                <a:spcPct val="20000"/>
              </a:spcBef>
              <a:buClr>
                <a:srgbClr val="A50021"/>
              </a:buClr>
              <a:buChar char="•"/>
              <a:defRPr sz="2400">
                <a:solidFill>
                  <a:schemeClr val="tx1"/>
                </a:solidFill>
                <a:latin typeface="Frutiger 55 Roman" pitchFamily="2" charset="0"/>
              </a:defRPr>
            </a:lvl3pPr>
            <a:lvl4pPr marL="1600200" indent="-228600" defTabSz="971550">
              <a:spcBef>
                <a:spcPct val="20000"/>
              </a:spcBef>
              <a:buClr>
                <a:srgbClr val="A50021"/>
              </a:buClr>
              <a:buChar char="–"/>
              <a:defRPr sz="2000">
                <a:solidFill>
                  <a:schemeClr val="tx1"/>
                </a:solidFill>
                <a:latin typeface="Frutiger 55 Roman" pitchFamily="2" charset="0"/>
              </a:defRPr>
            </a:lvl4pPr>
            <a:lvl5pPr marL="2057400" indent="-228600" defTabSz="971550">
              <a:spcBef>
                <a:spcPct val="20000"/>
              </a:spcBef>
              <a:buClr>
                <a:srgbClr val="A50021"/>
              </a:buClr>
              <a:buChar char="»"/>
              <a:defRPr sz="2000">
                <a:solidFill>
                  <a:schemeClr val="tx1"/>
                </a:solidFill>
                <a:latin typeface="Frutiger 55 Roman" pitchFamily="2" charset="0"/>
              </a:defRPr>
            </a:lvl5pPr>
            <a:lvl6pPr marL="25146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6pPr>
            <a:lvl7pPr marL="29718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7pPr>
            <a:lvl8pPr marL="34290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8pPr>
            <a:lvl9pPr marL="3886200" indent="-228600" defTabSz="971550" eaLnBrk="0" fontAlgn="base" hangingPunct="0">
              <a:spcBef>
                <a:spcPct val="20000"/>
              </a:spcBef>
              <a:spcAft>
                <a:spcPct val="0"/>
              </a:spcAft>
              <a:buClr>
                <a:srgbClr val="A50021"/>
              </a:buClr>
              <a:buChar char="»"/>
              <a:defRPr sz="2000">
                <a:solidFill>
                  <a:schemeClr val="tx1"/>
                </a:solidFill>
                <a:latin typeface="Frutiger 55 Roman" pitchFamily="2" charset="0"/>
              </a:defRPr>
            </a:lvl9pPr>
          </a:lstStyle>
          <a:p>
            <a:pPr marL="3175" marR="0" lvl="0" indent="-3175" algn="ctr" defTabSz="971550" rtl="0" eaLnBrk="1" fontAlgn="auto" latinLnBrk="0" hangingPunct="1">
              <a:lnSpc>
                <a:spcPct val="100000"/>
              </a:lnSpc>
              <a:spcBef>
                <a:spcPct val="0"/>
              </a:spcBef>
              <a:spcAft>
                <a:spcPct val="20000"/>
              </a:spcAft>
              <a:buClr>
                <a:srgbClr val="666633"/>
              </a:buClr>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More suspensions and expulsions</a:t>
            </a:r>
          </a:p>
          <a:p>
            <a:pPr marL="3175" marR="0" lvl="0" indent="-3175" algn="ctr" defTabSz="971550" rtl="0" eaLnBrk="1" fontAlgn="auto" latinLnBrk="0" hangingPunct="1">
              <a:lnSpc>
                <a:spcPct val="100000"/>
              </a:lnSpc>
              <a:spcBef>
                <a:spcPct val="0"/>
              </a:spcBef>
              <a:spcAft>
                <a:spcPct val="50000"/>
              </a:spcAft>
              <a:buClr>
                <a:srgbClr val="666633"/>
              </a:buClr>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rPr>
              <a:t>(LAUSD survey, 2006)</a:t>
            </a:r>
          </a:p>
        </p:txBody>
      </p:sp>
      <p:pic>
        <p:nvPicPr>
          <p:cNvPr id="27656" name="Picture 30" descr="1018572_24003044 (depresse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909" y="3451342"/>
            <a:ext cx="2439987" cy="1831975"/>
          </a:xfrm>
          <a:prstGeom prst="rect">
            <a:avLst/>
          </a:prstGeom>
          <a:noFill/>
          <a:ln w="28575">
            <a:solidFill>
              <a:srgbClr val="003300"/>
            </a:solidFill>
            <a:miter lim="800000"/>
            <a:headEnd/>
            <a:tailEnd/>
          </a:ln>
          <a:extLst>
            <a:ext uri="{909E8E84-426E-40dd-AFC4-6F175D3DCCD1}">
              <a14:hiddenFill xmlns="" xmlns:a14="http://schemas.microsoft.com/office/drawing/2010/main">
                <a:solidFill>
                  <a:srgbClr val="FFFFFF"/>
                </a:solidFill>
              </a14:hiddenFill>
            </a:ext>
          </a:extLst>
        </p:spPr>
      </p:pic>
      <p:pic>
        <p:nvPicPr>
          <p:cNvPr id="27657" name="Picture 31" descr="94916_95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463" y="2005060"/>
            <a:ext cx="1984375" cy="1489075"/>
          </a:xfrm>
          <a:prstGeom prst="rect">
            <a:avLst/>
          </a:prstGeom>
          <a:noFill/>
          <a:ln w="28575">
            <a:solidFill>
              <a:srgbClr val="0033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7658" name="Group 29"/>
          <p:cNvGrpSpPr>
            <a:grpSpLocks/>
          </p:cNvGrpSpPr>
          <p:nvPr/>
        </p:nvGrpSpPr>
        <p:grpSpPr bwMode="auto">
          <a:xfrm>
            <a:off x="3493347" y="1514522"/>
            <a:ext cx="4528007" cy="4397375"/>
            <a:chOff x="1432" y="958"/>
            <a:chExt cx="2931" cy="2770"/>
          </a:xfrm>
        </p:grpSpPr>
        <p:sp>
          <p:nvSpPr>
            <p:cNvPr id="27659" name="AutoShape 10"/>
            <p:cNvSpPr>
              <a:spLocks noChangeAspect="1" noChangeArrowheads="1"/>
            </p:cNvSpPr>
            <p:nvPr/>
          </p:nvSpPr>
          <p:spPr bwMode="auto">
            <a:xfrm>
              <a:off x="1432" y="958"/>
              <a:ext cx="2931" cy="27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2 w 21600"/>
                <a:gd name="T25" fmla="*/ 3166 h 21600"/>
                <a:gd name="T26" fmla="*/ 18438 w 21600"/>
                <a:gd name="T27" fmla="*/ 1843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18" y="10800"/>
                  </a:moveTo>
                  <a:cubicBezTo>
                    <a:pt x="1718" y="15816"/>
                    <a:pt x="5784" y="19882"/>
                    <a:pt x="10800" y="19882"/>
                  </a:cubicBezTo>
                  <a:cubicBezTo>
                    <a:pt x="15816" y="19882"/>
                    <a:pt x="19882" y="15816"/>
                    <a:pt x="19882" y="10800"/>
                  </a:cubicBezTo>
                  <a:cubicBezTo>
                    <a:pt x="19882" y="5784"/>
                    <a:pt x="15816" y="1718"/>
                    <a:pt x="10800" y="1718"/>
                  </a:cubicBezTo>
                  <a:cubicBezTo>
                    <a:pt x="5784" y="1718"/>
                    <a:pt x="1718" y="5784"/>
                    <a:pt x="1718" y="10800"/>
                  </a:cubicBezTo>
                  <a:close/>
                </a:path>
              </a:pathLst>
            </a:custGeom>
            <a:solidFill>
              <a:srgbClr val="666699"/>
            </a:solidFill>
            <a:ln w="12700">
              <a:solidFill>
                <a:schemeClr val="tx2"/>
              </a:solidFill>
              <a:round/>
              <a:headEnd type="none" w="sm" len="sm"/>
              <a:tailEnd type="none" w="sm" len="sm"/>
            </a:ln>
          </p:spPr>
          <p:txBody>
            <a:bodyPr lIns="90487" tIns="44450" rIns="90487" bIns="4445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0" name="Line 11"/>
            <p:cNvSpPr>
              <a:spLocks noChangeAspect="1" noChangeShapeType="1"/>
            </p:cNvSpPr>
            <p:nvPr/>
          </p:nvSpPr>
          <p:spPr bwMode="auto">
            <a:xfrm>
              <a:off x="3804" y="3136"/>
              <a:ext cx="163" cy="162"/>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1" name="Line 12"/>
            <p:cNvSpPr>
              <a:spLocks noChangeAspect="1" noChangeShapeType="1"/>
            </p:cNvSpPr>
            <p:nvPr/>
          </p:nvSpPr>
          <p:spPr bwMode="auto">
            <a:xfrm>
              <a:off x="2868" y="958"/>
              <a:ext cx="0" cy="210"/>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2" name="Line 18"/>
            <p:cNvSpPr>
              <a:spLocks noChangeAspect="1" noChangeShapeType="1"/>
            </p:cNvSpPr>
            <p:nvPr/>
          </p:nvSpPr>
          <p:spPr bwMode="auto">
            <a:xfrm flipH="1">
              <a:off x="1840" y="3148"/>
              <a:ext cx="155" cy="161"/>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3" name="Line 25"/>
            <p:cNvSpPr>
              <a:spLocks noChangeShapeType="1"/>
            </p:cNvSpPr>
            <p:nvPr/>
          </p:nvSpPr>
          <p:spPr bwMode="auto">
            <a:xfrm flipV="1">
              <a:off x="4057" y="1889"/>
              <a:ext cx="222" cy="49"/>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4" name="Line 28"/>
            <p:cNvSpPr>
              <a:spLocks noChangeShapeType="1"/>
            </p:cNvSpPr>
            <p:nvPr/>
          </p:nvSpPr>
          <p:spPr bwMode="auto">
            <a:xfrm>
              <a:off x="1502" y="1889"/>
              <a:ext cx="222" cy="97"/>
            </a:xfrm>
            <a:prstGeom prst="line">
              <a:avLst/>
            </a:prstGeom>
            <a:noFill/>
            <a:ln w="12700">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735069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8760"/>
                                        </p:tgtEl>
                                        <p:attrNameLst>
                                          <p:attrName>style.visibility</p:attrName>
                                        </p:attrNameLst>
                                      </p:cBhvr>
                                      <p:to>
                                        <p:strVal val="visible"/>
                                      </p:to>
                                    </p:set>
                                    <p:anim calcmode="lin" valueType="num">
                                      <p:cBhvr>
                                        <p:cTn id="7" dur="500" fill="hold"/>
                                        <p:tgtEl>
                                          <p:spTgt spid="458760"/>
                                        </p:tgtEl>
                                        <p:attrNameLst>
                                          <p:attrName>ppt_w</p:attrName>
                                        </p:attrNameLst>
                                      </p:cBhvr>
                                      <p:tavLst>
                                        <p:tav tm="0">
                                          <p:val>
                                            <p:fltVal val="0"/>
                                          </p:val>
                                        </p:tav>
                                        <p:tav tm="100000">
                                          <p:val>
                                            <p:strVal val="#ppt_w"/>
                                          </p:val>
                                        </p:tav>
                                      </p:tavLst>
                                    </p:anim>
                                    <p:anim calcmode="lin" valueType="num">
                                      <p:cBhvr>
                                        <p:cTn id="8" dur="500" fill="hold"/>
                                        <p:tgtEl>
                                          <p:spTgt spid="458760"/>
                                        </p:tgtEl>
                                        <p:attrNameLst>
                                          <p:attrName>ppt_h</p:attrName>
                                        </p:attrNameLst>
                                      </p:cBhvr>
                                      <p:tavLst>
                                        <p:tav tm="0">
                                          <p:val>
                                            <p:fltVal val="0"/>
                                          </p:val>
                                        </p:tav>
                                        <p:tav tm="100000">
                                          <p:val>
                                            <p:strVal val="#ppt_h"/>
                                          </p:val>
                                        </p:tav>
                                      </p:tavLst>
                                    </p:anim>
                                    <p:animEffect transition="in" filter="fade">
                                      <p:cBhvr>
                                        <p:cTn id="9" dur="500"/>
                                        <p:tgtEl>
                                          <p:spTgt spid="4587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58774"/>
                                        </p:tgtEl>
                                        <p:attrNameLst>
                                          <p:attrName>style.visibility</p:attrName>
                                        </p:attrNameLst>
                                      </p:cBhvr>
                                      <p:to>
                                        <p:strVal val="visible"/>
                                      </p:to>
                                    </p:set>
                                    <p:anim calcmode="lin" valueType="num">
                                      <p:cBhvr>
                                        <p:cTn id="14" dur="500" fill="hold"/>
                                        <p:tgtEl>
                                          <p:spTgt spid="458774"/>
                                        </p:tgtEl>
                                        <p:attrNameLst>
                                          <p:attrName>ppt_w</p:attrName>
                                        </p:attrNameLst>
                                      </p:cBhvr>
                                      <p:tavLst>
                                        <p:tav tm="0">
                                          <p:val>
                                            <p:fltVal val="0"/>
                                          </p:val>
                                        </p:tav>
                                        <p:tav tm="100000">
                                          <p:val>
                                            <p:strVal val="#ppt_w"/>
                                          </p:val>
                                        </p:tav>
                                      </p:tavLst>
                                    </p:anim>
                                    <p:anim calcmode="lin" valueType="num">
                                      <p:cBhvr>
                                        <p:cTn id="15" dur="500" fill="hold"/>
                                        <p:tgtEl>
                                          <p:spTgt spid="458774"/>
                                        </p:tgtEl>
                                        <p:attrNameLst>
                                          <p:attrName>ppt_h</p:attrName>
                                        </p:attrNameLst>
                                      </p:cBhvr>
                                      <p:tavLst>
                                        <p:tav tm="0">
                                          <p:val>
                                            <p:fltVal val="0"/>
                                          </p:val>
                                        </p:tav>
                                        <p:tav tm="100000">
                                          <p:val>
                                            <p:strVal val="#ppt_h"/>
                                          </p:val>
                                        </p:tav>
                                      </p:tavLst>
                                    </p:anim>
                                    <p:animEffect transition="in" filter="fade">
                                      <p:cBhvr>
                                        <p:cTn id="16" dur="500"/>
                                        <p:tgtEl>
                                          <p:spTgt spid="45877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58773"/>
                                        </p:tgtEl>
                                        <p:attrNameLst>
                                          <p:attrName>style.visibility</p:attrName>
                                        </p:attrNameLst>
                                      </p:cBhvr>
                                      <p:to>
                                        <p:strVal val="visible"/>
                                      </p:to>
                                    </p:set>
                                    <p:anim calcmode="lin" valueType="num">
                                      <p:cBhvr>
                                        <p:cTn id="21" dur="500" fill="hold"/>
                                        <p:tgtEl>
                                          <p:spTgt spid="458773"/>
                                        </p:tgtEl>
                                        <p:attrNameLst>
                                          <p:attrName>ppt_w</p:attrName>
                                        </p:attrNameLst>
                                      </p:cBhvr>
                                      <p:tavLst>
                                        <p:tav tm="0">
                                          <p:val>
                                            <p:fltVal val="0"/>
                                          </p:val>
                                        </p:tav>
                                        <p:tav tm="100000">
                                          <p:val>
                                            <p:strVal val="#ppt_w"/>
                                          </p:val>
                                        </p:tav>
                                      </p:tavLst>
                                    </p:anim>
                                    <p:anim calcmode="lin" valueType="num">
                                      <p:cBhvr>
                                        <p:cTn id="22" dur="500" fill="hold"/>
                                        <p:tgtEl>
                                          <p:spTgt spid="458773"/>
                                        </p:tgtEl>
                                        <p:attrNameLst>
                                          <p:attrName>ppt_h</p:attrName>
                                        </p:attrNameLst>
                                      </p:cBhvr>
                                      <p:tavLst>
                                        <p:tav tm="0">
                                          <p:val>
                                            <p:fltVal val="0"/>
                                          </p:val>
                                        </p:tav>
                                        <p:tav tm="100000">
                                          <p:val>
                                            <p:strVal val="#ppt_h"/>
                                          </p:val>
                                        </p:tav>
                                      </p:tavLst>
                                    </p:anim>
                                    <p:animEffect transition="in" filter="fade">
                                      <p:cBhvr>
                                        <p:cTn id="23" dur="500"/>
                                        <p:tgtEl>
                                          <p:spTgt spid="4587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458771"/>
                                        </p:tgtEl>
                                        <p:attrNameLst>
                                          <p:attrName>style.visibility</p:attrName>
                                        </p:attrNameLst>
                                      </p:cBhvr>
                                      <p:to>
                                        <p:strVal val="visible"/>
                                      </p:to>
                                    </p:set>
                                    <p:anim calcmode="lin" valueType="num">
                                      <p:cBhvr>
                                        <p:cTn id="28" dur="500" fill="hold"/>
                                        <p:tgtEl>
                                          <p:spTgt spid="458771"/>
                                        </p:tgtEl>
                                        <p:attrNameLst>
                                          <p:attrName>ppt_w</p:attrName>
                                        </p:attrNameLst>
                                      </p:cBhvr>
                                      <p:tavLst>
                                        <p:tav tm="0">
                                          <p:val>
                                            <p:fltVal val="0"/>
                                          </p:val>
                                        </p:tav>
                                        <p:tav tm="100000">
                                          <p:val>
                                            <p:strVal val="#ppt_w"/>
                                          </p:val>
                                        </p:tav>
                                      </p:tavLst>
                                    </p:anim>
                                    <p:anim calcmode="lin" valueType="num">
                                      <p:cBhvr>
                                        <p:cTn id="29" dur="500" fill="hold"/>
                                        <p:tgtEl>
                                          <p:spTgt spid="458771"/>
                                        </p:tgtEl>
                                        <p:attrNameLst>
                                          <p:attrName>ppt_h</p:attrName>
                                        </p:attrNameLst>
                                      </p:cBhvr>
                                      <p:tavLst>
                                        <p:tav tm="0">
                                          <p:val>
                                            <p:fltVal val="0"/>
                                          </p:val>
                                        </p:tav>
                                        <p:tav tm="100000">
                                          <p:val>
                                            <p:strVal val="#ppt_h"/>
                                          </p:val>
                                        </p:tav>
                                      </p:tavLst>
                                    </p:anim>
                                    <p:animEffect transition="in" filter="fade">
                                      <p:cBhvr>
                                        <p:cTn id="30" dur="500"/>
                                        <p:tgtEl>
                                          <p:spTgt spid="45877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458772"/>
                                        </p:tgtEl>
                                        <p:attrNameLst>
                                          <p:attrName>style.visibility</p:attrName>
                                        </p:attrNameLst>
                                      </p:cBhvr>
                                      <p:to>
                                        <p:strVal val="visible"/>
                                      </p:to>
                                    </p:set>
                                    <p:anim calcmode="lin" valueType="num">
                                      <p:cBhvr>
                                        <p:cTn id="35" dur="500" fill="hold"/>
                                        <p:tgtEl>
                                          <p:spTgt spid="458772"/>
                                        </p:tgtEl>
                                        <p:attrNameLst>
                                          <p:attrName>ppt_w</p:attrName>
                                        </p:attrNameLst>
                                      </p:cBhvr>
                                      <p:tavLst>
                                        <p:tav tm="0">
                                          <p:val>
                                            <p:fltVal val="0"/>
                                          </p:val>
                                        </p:tav>
                                        <p:tav tm="100000">
                                          <p:val>
                                            <p:strVal val="#ppt_w"/>
                                          </p:val>
                                        </p:tav>
                                      </p:tavLst>
                                    </p:anim>
                                    <p:anim calcmode="lin" valueType="num">
                                      <p:cBhvr>
                                        <p:cTn id="36" dur="500" fill="hold"/>
                                        <p:tgtEl>
                                          <p:spTgt spid="458772"/>
                                        </p:tgtEl>
                                        <p:attrNameLst>
                                          <p:attrName>ppt_h</p:attrName>
                                        </p:attrNameLst>
                                      </p:cBhvr>
                                      <p:tavLst>
                                        <p:tav tm="0">
                                          <p:val>
                                            <p:fltVal val="0"/>
                                          </p:val>
                                        </p:tav>
                                        <p:tav tm="100000">
                                          <p:val>
                                            <p:strVal val="#ppt_h"/>
                                          </p:val>
                                        </p:tav>
                                      </p:tavLst>
                                    </p:anim>
                                    <p:animEffect transition="in" filter="fade">
                                      <p:cBhvr>
                                        <p:cTn id="37" dur="500"/>
                                        <p:tgtEl>
                                          <p:spTgt spid="45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60" grpId="0"/>
      <p:bldP spid="458771" grpId="0"/>
      <p:bldP spid="458772" grpId="0"/>
      <p:bldP spid="458773" grpId="0"/>
      <p:bldP spid="45877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20751640">
            <a:off x="-1684071" y="1223390"/>
            <a:ext cx="8382000" cy="664797"/>
          </a:xfrm>
        </p:spPr>
        <p:txBody>
          <a:bodyPr>
            <a:normAutofit fontScale="90000"/>
          </a:bodyPr>
          <a:lstStyle/>
          <a:p>
            <a:pPr algn="ctr"/>
            <a:r>
              <a:rPr lang="en-US" dirty="0"/>
              <a:t>1 year of violence=</a:t>
            </a:r>
            <a:br>
              <a:rPr lang="en-US" dirty="0"/>
            </a:br>
            <a:r>
              <a:rPr lang="en-US" dirty="0"/>
              <a:t>124 billion </a:t>
            </a:r>
            <a:r>
              <a:rPr lang="en-US"/>
              <a:t>dollars in</a:t>
            </a:r>
            <a:br>
              <a:rPr lang="en-US"/>
            </a:br>
            <a:r>
              <a:rPr lang="en-US"/>
              <a:t> </a:t>
            </a:r>
            <a:r>
              <a:rPr lang="en-US" dirty="0"/>
              <a:t>recovery costs </a:t>
            </a:r>
          </a:p>
        </p:txBody>
      </p:sp>
      <p:sp>
        <p:nvSpPr>
          <p:cNvPr id="3" name="Content Placeholder 2"/>
          <p:cNvSpPr>
            <a:spLocks noGrp="1"/>
          </p:cNvSpPr>
          <p:nvPr>
            <p:ph idx="1"/>
          </p:nvPr>
        </p:nvSpPr>
        <p:spPr>
          <a:xfrm>
            <a:off x="381000" y="3797374"/>
            <a:ext cx="8382000" cy="4556125"/>
          </a:xfrm>
        </p:spPr>
        <p:txBody>
          <a:bodyPr>
            <a:normAutofit/>
          </a:bodyPr>
          <a:lstStyle/>
          <a:p>
            <a:pPr marL="0" marR="0">
              <a:lnSpc>
                <a:spcPts val="1650"/>
              </a:lnSpc>
              <a:spcBef>
                <a:spcPts val="0"/>
              </a:spcBef>
              <a:spcAft>
                <a:spcPts val="1125"/>
              </a:spcAft>
            </a:pPr>
            <a:r>
              <a:rPr lang="en-US" dirty="0">
                <a:solidFill>
                  <a:srgbClr val="666666"/>
                </a:solidFill>
                <a:effectLst/>
                <a:latin typeface="Georgia"/>
                <a:ea typeface="Times New Roman"/>
                <a:cs typeface="Times New Roman"/>
              </a:rPr>
              <a:t>The breakdown per child is: $210,012</a:t>
            </a:r>
            <a:endParaRPr lang="en-US" sz="3600" dirty="0">
              <a:ea typeface="Calibri"/>
              <a:cs typeface="Times New Roman"/>
            </a:endParaRPr>
          </a:p>
          <a:p>
            <a:pPr marL="0" marR="0">
              <a:lnSpc>
                <a:spcPts val="1650"/>
              </a:lnSpc>
              <a:spcBef>
                <a:spcPts val="0"/>
              </a:spcBef>
              <a:spcAft>
                <a:spcPts val="1125"/>
              </a:spcAft>
            </a:pPr>
            <a:r>
              <a:rPr lang="en-US" dirty="0">
                <a:solidFill>
                  <a:srgbClr val="666666"/>
                </a:solidFill>
                <a:effectLst/>
                <a:latin typeface="Georgia"/>
                <a:ea typeface="Times New Roman"/>
                <a:cs typeface="Times New Roman"/>
              </a:rPr>
              <a:t> $32,648 in childhood health care costs</a:t>
            </a:r>
            <a:endParaRPr lang="en-US" sz="3600" dirty="0">
              <a:ea typeface="Calibri"/>
              <a:cs typeface="Times New Roman"/>
            </a:endParaRPr>
          </a:p>
          <a:p>
            <a:pPr marL="0" marR="0">
              <a:lnSpc>
                <a:spcPts val="1650"/>
              </a:lnSpc>
              <a:spcBef>
                <a:spcPts val="0"/>
              </a:spcBef>
              <a:spcAft>
                <a:spcPts val="1125"/>
              </a:spcAft>
            </a:pPr>
            <a:r>
              <a:rPr lang="en-US" dirty="0">
                <a:solidFill>
                  <a:srgbClr val="666666"/>
                </a:solidFill>
                <a:latin typeface="Georgia"/>
                <a:ea typeface="Times New Roman"/>
                <a:cs typeface="Times New Roman"/>
              </a:rPr>
              <a:t> </a:t>
            </a:r>
            <a:r>
              <a:rPr lang="en-US" dirty="0">
                <a:solidFill>
                  <a:srgbClr val="666666"/>
                </a:solidFill>
                <a:effectLst/>
                <a:latin typeface="Georgia"/>
                <a:ea typeface="Times New Roman"/>
                <a:cs typeface="Times New Roman"/>
              </a:rPr>
              <a:t>$10,530 in adult medical costs</a:t>
            </a:r>
            <a:endParaRPr lang="en-US" sz="3600" dirty="0">
              <a:ea typeface="Calibri"/>
              <a:cs typeface="Times New Roman"/>
            </a:endParaRPr>
          </a:p>
          <a:p>
            <a:pPr marL="0" marR="0">
              <a:lnSpc>
                <a:spcPts val="1650"/>
              </a:lnSpc>
              <a:spcBef>
                <a:spcPts val="0"/>
              </a:spcBef>
              <a:spcAft>
                <a:spcPts val="1125"/>
              </a:spcAft>
            </a:pPr>
            <a:r>
              <a:rPr lang="en-US" dirty="0">
                <a:solidFill>
                  <a:srgbClr val="666666"/>
                </a:solidFill>
                <a:latin typeface="Georgia"/>
                <a:ea typeface="Times New Roman"/>
                <a:cs typeface="Times New Roman"/>
              </a:rPr>
              <a:t> </a:t>
            </a:r>
            <a:r>
              <a:rPr lang="en-US" dirty="0">
                <a:solidFill>
                  <a:srgbClr val="666666"/>
                </a:solidFill>
                <a:effectLst/>
                <a:latin typeface="Georgia"/>
                <a:ea typeface="Times New Roman"/>
                <a:cs typeface="Times New Roman"/>
              </a:rPr>
              <a:t>$144,360 in productivity losses</a:t>
            </a:r>
            <a:endParaRPr lang="en-US" sz="3600" dirty="0">
              <a:ea typeface="Calibri"/>
              <a:cs typeface="Times New Roman"/>
            </a:endParaRPr>
          </a:p>
          <a:p>
            <a:pPr marL="0" marR="0">
              <a:lnSpc>
                <a:spcPts val="1650"/>
              </a:lnSpc>
              <a:spcBef>
                <a:spcPts val="0"/>
              </a:spcBef>
              <a:spcAft>
                <a:spcPts val="1125"/>
              </a:spcAft>
            </a:pPr>
            <a:r>
              <a:rPr lang="en-US" dirty="0">
                <a:solidFill>
                  <a:srgbClr val="666666"/>
                </a:solidFill>
                <a:latin typeface="Georgia"/>
                <a:ea typeface="Times New Roman"/>
                <a:cs typeface="Times New Roman"/>
              </a:rPr>
              <a:t> </a:t>
            </a:r>
            <a:r>
              <a:rPr lang="en-US" dirty="0">
                <a:solidFill>
                  <a:srgbClr val="666666"/>
                </a:solidFill>
                <a:effectLst/>
                <a:latin typeface="Georgia"/>
                <a:ea typeface="Times New Roman"/>
                <a:cs typeface="Times New Roman"/>
              </a:rPr>
              <a:t>$7,728 in child welfare costs</a:t>
            </a:r>
            <a:endParaRPr lang="en-US" sz="3600" dirty="0">
              <a:ea typeface="Calibri"/>
              <a:cs typeface="Times New Roman"/>
            </a:endParaRPr>
          </a:p>
          <a:p>
            <a:pPr marL="0" marR="0">
              <a:lnSpc>
                <a:spcPts val="1650"/>
              </a:lnSpc>
              <a:spcBef>
                <a:spcPts val="0"/>
              </a:spcBef>
              <a:spcAft>
                <a:spcPts val="1125"/>
              </a:spcAft>
            </a:pPr>
            <a:r>
              <a:rPr lang="en-US" dirty="0">
                <a:solidFill>
                  <a:srgbClr val="666666"/>
                </a:solidFill>
                <a:latin typeface="Georgia"/>
                <a:ea typeface="Times New Roman"/>
                <a:cs typeface="Times New Roman"/>
              </a:rPr>
              <a:t> </a:t>
            </a:r>
            <a:r>
              <a:rPr lang="en-US" dirty="0">
                <a:solidFill>
                  <a:srgbClr val="666666"/>
                </a:solidFill>
                <a:effectLst/>
                <a:latin typeface="Georgia"/>
                <a:ea typeface="Times New Roman"/>
                <a:cs typeface="Times New Roman"/>
              </a:rPr>
              <a:t>$6,747 in criminal justice costs</a:t>
            </a:r>
            <a:endParaRPr lang="en-US" sz="3600" dirty="0">
              <a:ea typeface="Calibri"/>
              <a:cs typeface="Times New Roman"/>
            </a:endParaRPr>
          </a:p>
          <a:p>
            <a:pPr marL="0" marR="0">
              <a:lnSpc>
                <a:spcPts val="1650"/>
              </a:lnSpc>
              <a:spcBef>
                <a:spcPts val="0"/>
              </a:spcBef>
              <a:spcAft>
                <a:spcPts val="1000"/>
              </a:spcAft>
            </a:pPr>
            <a:r>
              <a:rPr lang="en-US" dirty="0">
                <a:solidFill>
                  <a:srgbClr val="666666"/>
                </a:solidFill>
                <a:latin typeface="Georgia"/>
                <a:ea typeface="Times New Roman"/>
                <a:cs typeface="Times New Roman"/>
              </a:rPr>
              <a:t> </a:t>
            </a:r>
            <a:r>
              <a:rPr lang="en-US" dirty="0">
                <a:solidFill>
                  <a:srgbClr val="666666"/>
                </a:solidFill>
                <a:effectLst/>
                <a:latin typeface="Georgia"/>
                <a:ea typeface="Times New Roman"/>
                <a:cs typeface="Times New Roman"/>
              </a:rPr>
              <a:t>$7,999 in special education costs</a:t>
            </a:r>
            <a:endParaRPr lang="en-US" sz="3600" dirty="0">
              <a:ea typeface="Calibri"/>
              <a:cs typeface="Times New Roman"/>
            </a:endParaRPr>
          </a:p>
          <a:p>
            <a:pPr marL="0" indent="0">
              <a:buNone/>
            </a:pP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68843">
            <a:off x="5488800" y="-72988"/>
            <a:ext cx="32575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54420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28690"/>
            <a:ext cx="8382000" cy="664797"/>
          </a:xfrm>
        </p:spPr>
        <p:txBody>
          <a:bodyPr>
            <a:normAutofit fontScale="90000"/>
          </a:bodyPr>
          <a:lstStyle/>
          <a:p>
            <a:pPr algn="ctr"/>
            <a:r>
              <a:rPr lang="en-US" sz="3400" dirty="0"/>
              <a:t>Impact of being in Child Welfare System  </a:t>
            </a:r>
            <a:br>
              <a:rPr lang="en-US" sz="3400" dirty="0"/>
            </a:br>
            <a:r>
              <a:rPr lang="en-US" sz="3400" dirty="0"/>
              <a:t>for Foster Care Children</a:t>
            </a:r>
          </a:p>
        </p:txBody>
      </p:sp>
      <p:sp>
        <p:nvSpPr>
          <p:cNvPr id="3" name="Content Placeholder 2"/>
          <p:cNvSpPr>
            <a:spLocks noGrp="1"/>
          </p:cNvSpPr>
          <p:nvPr>
            <p:ph sz="quarter" idx="4294967295"/>
          </p:nvPr>
        </p:nvSpPr>
        <p:spPr>
          <a:xfrm>
            <a:off x="495300" y="2068911"/>
            <a:ext cx="8153400" cy="4495800"/>
          </a:xfrm>
          <a:prstGeom prst="rect">
            <a:avLst/>
          </a:prstGeom>
        </p:spPr>
        <p:txBody>
          <a:bodyPr>
            <a:normAutofit/>
          </a:bodyPr>
          <a:lstStyle/>
          <a:p>
            <a:r>
              <a:rPr lang="en-US" sz="2500" dirty="0"/>
              <a:t>25% will be incarcerated within first 2 years of aging out of the system </a:t>
            </a:r>
          </a:p>
          <a:p>
            <a:r>
              <a:rPr lang="en-US" sz="2500" dirty="0"/>
              <a:t>More than 20% will become homeless </a:t>
            </a:r>
          </a:p>
          <a:p>
            <a:r>
              <a:rPr lang="en-US" sz="2500" dirty="0"/>
              <a:t>Only 58% will have a High School Diploma</a:t>
            </a:r>
          </a:p>
          <a:p>
            <a:r>
              <a:rPr lang="en-US" sz="2500" dirty="0"/>
              <a:t>Less than 3% will have a college education by age of 25</a:t>
            </a:r>
          </a:p>
          <a:p>
            <a:r>
              <a:rPr lang="en-US" sz="2500" dirty="0"/>
              <a:t>Many will re-enter the system as parents </a:t>
            </a:r>
          </a:p>
          <a:p>
            <a:r>
              <a:rPr lang="en-US" sz="2500" dirty="0"/>
              <a:t>For children under age of 5, increase likelihood of developmental delays 13-62% compared to 4-10% </a:t>
            </a:r>
          </a:p>
        </p:txBody>
      </p:sp>
      <p:sp>
        <p:nvSpPr>
          <p:cNvPr id="5" name="TextBox 4"/>
          <p:cNvSpPr txBox="1"/>
          <p:nvPr/>
        </p:nvSpPr>
        <p:spPr>
          <a:xfrm>
            <a:off x="495300" y="5946183"/>
            <a:ext cx="8382000" cy="618528"/>
          </a:xfrm>
          <a:prstGeom prst="rect">
            <a:avLst/>
          </a:prstGeom>
          <a:noFill/>
        </p:spPr>
        <p:txBody>
          <a:bodyPr wrap="square" lIns="63933" tIns="31953" rIns="63933" bIns="31953" rtlCol="0">
            <a:spAutoFit/>
          </a:bodyPr>
          <a:lstStyle/>
          <a:p>
            <a:pPr marL="239748" marR="0" lvl="0" indent="-239748" algn="l" defTabSz="408420" rtl="0" eaLnBrk="1" fontAlgn="base" latinLnBrk="0" hangingPunct="0">
              <a:lnSpc>
                <a:spcPct val="100000"/>
              </a:lnSpc>
              <a:spcBef>
                <a:spcPct val="0"/>
              </a:spcBef>
              <a:spcAft>
                <a:spcPct val="0"/>
              </a:spcAft>
              <a:buClrTx/>
              <a:buSzTx/>
              <a:buFontTx/>
              <a:buAutoNum type="arabicParenR"/>
              <a:tabLst/>
              <a:defRPr/>
            </a:pPr>
            <a:r>
              <a:rPr kumimoji="0" lang="en-US" sz="1800" b="0" i="0" u="none" strike="noStrike" kern="1200" cap="none" spc="0" normalizeH="0" baseline="0" noProof="0" dirty="0">
                <a:ln>
                  <a:noFill/>
                </a:ln>
                <a:solidFill>
                  <a:srgbClr val="000000"/>
                </a:solidFill>
                <a:effectLst/>
                <a:uLnTx/>
                <a:uFillTx/>
                <a:latin typeface="Helvetica Light" charset="0"/>
                <a:ea typeface="+mn-ea"/>
                <a:cs typeface="+mn-cs"/>
                <a:sym typeface="Helvetica Light" charset="0"/>
              </a:rPr>
              <a:t>Conradi, L. (2012)  Chadwick Trauma Informed System Project p. 54</a:t>
            </a:r>
          </a:p>
          <a:p>
            <a:pPr marL="239748" marR="0" lvl="0" indent="-239748" algn="l" defTabSz="408420" rtl="0" eaLnBrk="1" fontAlgn="base" latinLnBrk="0" hangingPunct="0">
              <a:lnSpc>
                <a:spcPct val="100000"/>
              </a:lnSpc>
              <a:spcBef>
                <a:spcPct val="0"/>
              </a:spcBef>
              <a:spcAft>
                <a:spcPct val="0"/>
              </a:spcAft>
              <a:buClrTx/>
              <a:buSzTx/>
              <a:buFontTx/>
              <a:buAutoNum type="arabicParenR"/>
              <a:tabLst/>
              <a:defRPr/>
            </a:pPr>
            <a:r>
              <a:rPr kumimoji="0" lang="en-US" sz="1800" b="0" i="0" u="none" strike="noStrike" kern="1200" cap="none" spc="0" normalizeH="0" baseline="0" noProof="0" dirty="0">
                <a:ln>
                  <a:noFill/>
                </a:ln>
                <a:solidFill>
                  <a:srgbClr val="000000"/>
                </a:solidFill>
                <a:effectLst/>
                <a:uLnTx/>
                <a:uFillTx/>
                <a:latin typeface="Helvetica Light" charset="0"/>
                <a:ea typeface="+mn-ea"/>
                <a:cs typeface="+mn-cs"/>
                <a:sym typeface="Helvetica Light" charset="0"/>
              </a:rPr>
              <a:t> Leslie et. al. (2005). </a:t>
            </a:r>
            <a:r>
              <a:rPr kumimoji="0" lang="en-US" sz="1800" b="0" i="1" u="none" strike="noStrike" kern="1200" cap="none" spc="0" normalizeH="0" baseline="0" noProof="0" dirty="0">
                <a:ln>
                  <a:noFill/>
                </a:ln>
                <a:solidFill>
                  <a:srgbClr val="000000"/>
                </a:solidFill>
                <a:effectLst/>
                <a:uLnTx/>
                <a:uFillTx/>
                <a:latin typeface="Helvetica Light" charset="0"/>
                <a:ea typeface="+mn-ea"/>
                <a:cs typeface="+mn-cs"/>
                <a:sym typeface="Helvetica Light" charset="0"/>
              </a:rPr>
              <a:t>Developmental and Behavioral Pediatrics 26</a:t>
            </a:r>
            <a:r>
              <a:rPr kumimoji="0" lang="en-US" sz="1800" b="0" i="0" u="none" strike="noStrike" kern="1200" cap="none" spc="0" normalizeH="0" baseline="0" noProof="0" dirty="0">
                <a:ln>
                  <a:noFill/>
                </a:ln>
                <a:solidFill>
                  <a:srgbClr val="000000"/>
                </a:solidFill>
                <a:effectLst/>
                <a:uLnTx/>
                <a:uFillTx/>
                <a:latin typeface="Helvetica Light" charset="0"/>
                <a:ea typeface="+mn-ea"/>
                <a:cs typeface="+mn-cs"/>
                <a:sym typeface="Helvetica Light" charset="0"/>
              </a:rPr>
              <a:t>(3), 177-185</a:t>
            </a:r>
          </a:p>
        </p:txBody>
      </p:sp>
    </p:spTree>
    <p:extLst>
      <p:ext uri="{BB962C8B-B14F-4D97-AF65-F5344CB8AC3E}">
        <p14:creationId xmlns:p14="http://schemas.microsoft.com/office/powerpoint/2010/main" val="165136341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ble Placeholder 1"/>
          <p:cNvSpPr>
            <a:spLocks noGrp="1"/>
          </p:cNvSpPr>
          <p:nvPr>
            <p:ph type="tbl" sz="quarter" idx="10"/>
          </p:nvPr>
        </p:nvSpPr>
        <p:spPr/>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395DFC8-0640-BF4D-B823-8D68C42E8183}"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5" name="Picture 4" descr="C:\Users\Asampson\Desktop\oldpc\My Documents\Trauma Certificate Program\Conference Opportunities\Pictures\acepyrami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95277753"/>
      </p:ext>
    </p:extLst>
  </p:cSld>
  <p:clrMapOvr>
    <a:masterClrMapping/>
  </p:clrMapOvr>
  <mc:AlternateContent xmlns:mc="http://schemas.openxmlformats.org/markup-compatibility/2006" xmlns:p14="http://schemas.microsoft.com/office/powerpoint/2010/main">
    <mc:Choice Requires="p14">
      <p:transition spd="slow" p14:dur="2000" advTm="100162"/>
    </mc:Choice>
    <mc:Fallback xmlns="">
      <p:transition xmlns:p14="http://schemas.microsoft.com/office/powerpoint/2010/main" spd="slow" advTm="10016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able Placeholder 7"/>
          <p:cNvPicPr>
            <a:picLocks noGrp="1" noChangeAspect="1"/>
          </p:cNvPicPr>
          <p:nvPr>
            <p:ph type="tbl" sz="quarter" idx="10"/>
          </p:nvPr>
        </p:nvPicPr>
        <p:blipFill>
          <a:blip r:embed="rId3">
            <a:extLst>
              <a:ext uri="{28A0092B-C50C-407E-A947-70E740481C1C}">
                <a14:useLocalDpi xmlns:a14="http://schemas.microsoft.com/office/drawing/2010/main" val="0"/>
              </a:ext>
            </a:extLst>
          </a:blip>
          <a:stretch>
            <a:fillRect/>
          </a:stretch>
        </p:blipFill>
        <p:spPr>
          <a:xfrm>
            <a:off x="457200" y="1796256"/>
            <a:ext cx="8229600" cy="4330700"/>
          </a:xfrm>
        </p:spPr>
      </p:pic>
      <p:sp>
        <p:nvSpPr>
          <p:cNvPr id="3" name="Title 2"/>
          <p:cNvSpPr>
            <a:spLocks noGrp="1"/>
          </p:cNvSpPr>
          <p:nvPr>
            <p:ph type="title"/>
          </p:nvPr>
        </p:nvSpPr>
        <p:spPr/>
        <p:txBody>
          <a:bodyPr/>
          <a:lstStyle/>
          <a:p>
            <a:pPr algn="ctr"/>
            <a:r>
              <a:rPr lang="en-US" dirty="0">
                <a:solidFill>
                  <a:schemeClr val="tx1"/>
                </a:solidFill>
              </a:rPr>
              <a:t>Left Right Brain Conflict </a:t>
            </a:r>
          </a:p>
        </p:txBody>
      </p:sp>
    </p:spTree>
    <p:extLst>
      <p:ext uri="{BB962C8B-B14F-4D97-AF65-F5344CB8AC3E}">
        <p14:creationId xmlns:p14="http://schemas.microsoft.com/office/powerpoint/2010/main" val="658458514"/>
      </p:ext>
    </p:extLst>
  </p:cSld>
  <p:clrMapOvr>
    <a:masterClrMapping/>
  </p:clrMapOvr>
  <p:transition advTm="246341">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yramid"/>
          <p:cNvPicPr>
            <a:picLocks noGrp="1" noChangeAspect="1" noChangeArrowheads="1"/>
          </p:cNvPicPr>
          <p:nvPr>
            <p:ph type="tbl" sz="quarter" idx="10"/>
          </p:nvPr>
        </p:nvPicPr>
        <p:blipFill>
          <a:blip r:embed="rId2">
            <a:extLst>
              <a:ext uri="{28A0092B-C50C-407E-A947-70E740481C1C}">
                <a14:useLocalDpi xmlns:a14="http://schemas.microsoft.com/office/drawing/2010/main" val="0"/>
              </a:ext>
            </a:extLst>
          </a:blip>
          <a:srcRect/>
          <a:stretch>
            <a:fillRect/>
          </a:stretch>
        </p:blipFill>
        <p:spPr bwMode="auto">
          <a:xfrm>
            <a:off x="457200" y="825500"/>
            <a:ext cx="7899400" cy="5638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31245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2"/>
          <p:cNvSpPr>
            <a:spLocks noGrp="1"/>
          </p:cNvSpPr>
          <p:nvPr>
            <p:ph type="sldNum" sz="quarter" idx="4294967295"/>
          </p:nvPr>
        </p:nvSpPr>
        <p:spPr bwMode="auto">
          <a:xfrm>
            <a:off x="3124200" y="6356350"/>
            <a:ext cx="2895600" cy="365125"/>
          </a:xfrm>
          <a:prstGeom prst="rect">
            <a:avLst/>
          </a:prstGeom>
          <a:noFill/>
          <a:ln>
            <a:miter lim="800000"/>
            <a:headEnd/>
            <a:tailEnd/>
          </a:ln>
        </p:spPr>
        <p:txBody>
          <a:bodyPr wrap="square" lIns="91440" tIns="45720" rIns="91440" bIns="45720" numCol="1"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0C101E2-7BE7-40EA-A129-9A5712BE355A}" type="slidenum">
              <a:rPr kumimoji="0" lang="en-US" sz="1800" b="0" i="0" u="none" strike="noStrike" kern="1200" cap="none" spc="0" normalizeH="0" baseline="0" noProof="0">
                <a:ln>
                  <a:noFill/>
                </a:ln>
                <a:solidFill>
                  <a:srgbClr val="000000"/>
                </a:solidFill>
                <a:effectLst/>
                <a:uLnTx/>
                <a:uFillTx/>
                <a:latin typeface="Calibri"/>
                <a:ea typeface="+mn-ea"/>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2" name="Rectangle 1"/>
          <p:cNvSpPr/>
          <p:nvPr/>
        </p:nvSpPr>
        <p:spPr>
          <a:xfrm>
            <a:off x="685800" y="2082800"/>
            <a:ext cx="7772400" cy="3170099"/>
          </a:xfrm>
          <a:prstGeom prst="rect">
            <a:avLst/>
          </a:prstGeom>
        </p:spPr>
        <p:txBody>
          <a:bodyPr wrap="square">
            <a:spAutoFit/>
          </a:bodyPr>
          <a:lstStyle/>
          <a:p>
            <a:pPr marL="68576"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libri"/>
                <a:ea typeface="+mn-ea"/>
                <a:cs typeface="+mn-cs"/>
                <a:hlinkClick r:id="rId3"/>
              </a:rPr>
              <a:t>Respond to the need ….</a:t>
            </a:r>
            <a:endParaRPr kumimoji="0" lang="en-US" sz="4000" b="1" i="0" u="none" strike="noStrike" kern="1200" cap="none" spc="0" normalizeH="0" baseline="0" noProof="0" dirty="0">
              <a:ln>
                <a:noFill/>
              </a:ln>
              <a:solidFill>
                <a:srgbClr val="000000"/>
              </a:solidFill>
              <a:effectLst/>
              <a:uLnTx/>
              <a:uFillTx/>
              <a:latin typeface="Calibri"/>
              <a:ea typeface="+mn-ea"/>
              <a:cs typeface="+mn-cs"/>
            </a:endParaRPr>
          </a:p>
          <a:p>
            <a:pPr marL="68576"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a:p>
            <a:pPr marL="68576"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n-ea"/>
                <a:cs typeface="+mn-cs"/>
              </a:rPr>
              <a:t>Not react to the behavior</a:t>
            </a:r>
          </a:p>
          <a:p>
            <a:pPr marL="68576"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a:p>
            <a:pPr marL="68576"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715201"/>
      </p:ext>
    </p:extLst>
  </p:cSld>
  <p:clrMapOvr>
    <a:masterClrMapping/>
  </p:clrMapOvr>
  <p:transition advTm="35154"/>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utterstock_21675055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rot="971941">
            <a:off x="5263731" y="588431"/>
            <a:ext cx="352199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Resilience</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998488946"/>
      </p:ext>
    </p:extLst>
  </p:cSld>
  <p:clrMapOvr>
    <a:masterClrMapping/>
  </p:clrMapOvr>
  <mc:AlternateContent xmlns:mc="http://schemas.openxmlformats.org/markup-compatibility/2006" xmlns:p14="http://schemas.microsoft.com/office/powerpoint/2010/main">
    <mc:Choice Requires="p14">
      <p:transition spd="slow" p14:dur="2000" advTm="20053"/>
    </mc:Choice>
    <mc:Fallback xmlns="">
      <p:transition spd="slow" advTm="2005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25930"/>
            <a:ext cx="8382000" cy="443198"/>
          </a:xfrm>
        </p:spPr>
        <p:txBody>
          <a:bodyPr/>
          <a:lstStyle/>
          <a:p>
            <a:pPr algn="ctr"/>
            <a:r>
              <a:rPr lang="en-US" sz="3200" dirty="0"/>
              <a:t>Creating the Virtuous Cycle </a:t>
            </a:r>
          </a:p>
        </p:txBody>
      </p:sp>
      <p:pic>
        <p:nvPicPr>
          <p:cNvPr id="4" name="Content Placeholder 3"/>
          <p:cNvPicPr>
            <a:picLocks noGrp="1" noChangeAspect="1"/>
          </p:cNvPicPr>
          <p:nvPr>
            <p:ph idx="4294967295"/>
          </p:nvPr>
        </p:nvPicPr>
        <p:blipFill rotWithShape="1">
          <a:blip r:embed="rId2"/>
          <a:srcRect l="7550" t="5562" r="2849" b="1132"/>
          <a:stretch/>
        </p:blipFill>
        <p:spPr>
          <a:xfrm>
            <a:off x="685800" y="1746457"/>
            <a:ext cx="8077200" cy="4213225"/>
          </a:xfrm>
        </p:spPr>
      </p:pic>
    </p:spTree>
    <p:extLst>
      <p:ext uri="{BB962C8B-B14F-4D97-AF65-F5344CB8AC3E}">
        <p14:creationId xmlns:p14="http://schemas.microsoft.com/office/powerpoint/2010/main" val="2696980316"/>
      </p:ext>
    </p:extLst>
  </p:cSld>
  <p:clrMapOvr>
    <a:masterClrMapping/>
  </p:clrMapOvr>
  <mc:AlternateContent xmlns:mc="http://schemas.openxmlformats.org/markup-compatibility/2006" xmlns:p14="http://schemas.microsoft.com/office/powerpoint/2010/main">
    <mc:Choice Requires="p14">
      <p:transition spd="slow" p14:dur="2000" advTm="71080"/>
    </mc:Choice>
    <mc:Fallback xmlns="">
      <p:transition spd="slow" advTm="7108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46755"/>
            <a:ext cx="8382000" cy="443198"/>
          </a:xfrm>
        </p:spPr>
        <p:txBody>
          <a:bodyPr/>
          <a:lstStyle/>
          <a:p>
            <a:pPr algn="ctr"/>
            <a:r>
              <a:rPr lang="en-US" sz="3200" dirty="0"/>
              <a:t>Resilience </a:t>
            </a:r>
          </a:p>
        </p:txBody>
      </p:sp>
      <p:sp>
        <p:nvSpPr>
          <p:cNvPr id="3" name="Content Placeholder 2"/>
          <p:cNvSpPr>
            <a:spLocks noGrp="1"/>
          </p:cNvSpPr>
          <p:nvPr>
            <p:ph type="body" sz="quarter" idx="10"/>
          </p:nvPr>
        </p:nvSpPr>
        <p:spPr/>
        <p:txBody>
          <a:bodyPr>
            <a:normAutofit/>
          </a:bodyPr>
          <a:lstStyle/>
          <a:p>
            <a:pPr marL="0" indent="0">
              <a:buNone/>
            </a:pPr>
            <a:r>
              <a:rPr lang="en-US" sz="1800" b="0" dirty="0"/>
              <a:t>Resilience has been shown to buffer the impact of suffering or stress. Resilience isn’t just a gift of nature or an exercise of will; resilience grows through positive experiences, supportive environments and the caring intervention of others.</a:t>
            </a:r>
          </a:p>
          <a:p>
            <a:pPr marL="0" indent="0">
              <a:buNone/>
            </a:pPr>
            <a:endParaRPr lang="en-US" dirty="0"/>
          </a:p>
          <a:p>
            <a:pPr marL="0" indent="0" algn="ctr">
              <a:buNone/>
            </a:pPr>
            <a:r>
              <a:rPr lang="en-US" sz="1800" dirty="0">
                <a:hlinkClick r:id="rId2"/>
              </a:rPr>
              <a:t>http://communityresiliencecookbook.org/whats-cooking-here-and-why/</a:t>
            </a:r>
            <a:endParaRPr lang="en-US" sz="1800" dirty="0"/>
          </a:p>
          <a:p>
            <a:endParaRPr lang="en-US" dirty="0"/>
          </a:p>
        </p:txBody>
      </p:sp>
      <p:pic>
        <p:nvPicPr>
          <p:cNvPr id="6" name="Picture 5" descr="Journey Pictur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71" y="3335895"/>
            <a:ext cx="7046258" cy="3239530"/>
          </a:xfrm>
          <a:prstGeom prst="rect">
            <a:avLst/>
          </a:prstGeom>
        </p:spPr>
      </p:pic>
    </p:spTree>
    <p:extLst>
      <p:ext uri="{BB962C8B-B14F-4D97-AF65-F5344CB8AC3E}">
        <p14:creationId xmlns:p14="http://schemas.microsoft.com/office/powerpoint/2010/main" val="188749477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31800" y="2427552"/>
            <a:ext cx="8382000" cy="1107996"/>
          </a:xfrm>
        </p:spPr>
        <p:txBody>
          <a:bodyPr/>
          <a:lstStyle/>
          <a:p>
            <a:pPr marL="0" indent="0" algn="ctr">
              <a:buNone/>
            </a:pPr>
            <a:r>
              <a:rPr lang="en-US" sz="4000" b="1" dirty="0"/>
              <a:t>Building Coping Skills for </a:t>
            </a:r>
            <a:br>
              <a:rPr lang="en-US" sz="4000" b="1" dirty="0"/>
            </a:br>
            <a:r>
              <a:rPr lang="en-US" sz="4000" b="1" dirty="0"/>
              <a:t>Persons with Complex Trauma </a:t>
            </a:r>
          </a:p>
        </p:txBody>
      </p:sp>
    </p:spTree>
    <p:extLst>
      <p:ext uri="{BB962C8B-B14F-4D97-AF65-F5344CB8AC3E}">
        <p14:creationId xmlns:p14="http://schemas.microsoft.com/office/powerpoint/2010/main" val="137030495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53" y="1458519"/>
            <a:ext cx="8382000" cy="498598"/>
          </a:xfrm>
        </p:spPr>
        <p:txBody>
          <a:bodyPr>
            <a:normAutofit fontScale="90000"/>
          </a:bodyPr>
          <a:lstStyle/>
          <a:p>
            <a:r>
              <a:rPr lang="en-US" sz="2848" dirty="0"/>
              <a:t>Core areas of focus in Complex Trauma</a:t>
            </a:r>
            <a:br>
              <a:rPr lang="en-US" sz="2848" dirty="0"/>
            </a:br>
            <a:r>
              <a:rPr lang="en-US" sz="1635" dirty="0"/>
              <a:t>Courtois, C. &amp; Ford, J. (2009), Introduction (p.2)</a:t>
            </a:r>
            <a:endParaRPr lang="en-US" sz="2848" dirty="0"/>
          </a:p>
        </p:txBody>
      </p:sp>
      <p:sp>
        <p:nvSpPr>
          <p:cNvPr id="3" name="Content Placeholder 2"/>
          <p:cNvSpPr>
            <a:spLocks noGrp="1"/>
          </p:cNvSpPr>
          <p:nvPr>
            <p:ph idx="1"/>
          </p:nvPr>
        </p:nvSpPr>
        <p:spPr>
          <a:xfrm>
            <a:off x="478971" y="2314575"/>
            <a:ext cx="8382000" cy="2889253"/>
          </a:xfrm>
        </p:spPr>
        <p:txBody>
          <a:bodyPr>
            <a:normAutofit fontScale="92500" lnSpcReduction="20000"/>
          </a:bodyPr>
          <a:lstStyle/>
          <a:p>
            <a:r>
              <a:rPr lang="en-US" dirty="0"/>
              <a:t>Self-Regulation </a:t>
            </a:r>
          </a:p>
          <a:p>
            <a:pPr lvl="1"/>
            <a:r>
              <a:rPr lang="en-US" dirty="0"/>
              <a:t>Affect Regulation</a:t>
            </a:r>
          </a:p>
          <a:p>
            <a:pPr lvl="1"/>
            <a:r>
              <a:rPr lang="en-US" dirty="0"/>
              <a:t>Disassociation (difficulty in being “present”)</a:t>
            </a:r>
          </a:p>
          <a:p>
            <a:pPr lvl="1"/>
            <a:r>
              <a:rPr lang="en-US" dirty="0"/>
              <a:t>Somatic Dysregulation </a:t>
            </a:r>
          </a:p>
          <a:p>
            <a:r>
              <a:rPr lang="en-US" dirty="0"/>
              <a:t>Positive Self-Identity </a:t>
            </a:r>
          </a:p>
          <a:p>
            <a:pPr lvl="1"/>
            <a:r>
              <a:rPr lang="en-US" dirty="0"/>
              <a:t>Impaired Self-Concept</a:t>
            </a:r>
          </a:p>
          <a:p>
            <a:pPr lvl="1"/>
            <a:r>
              <a:rPr lang="en-US" dirty="0"/>
              <a:t>Impaired Self-Development </a:t>
            </a:r>
          </a:p>
          <a:p>
            <a:r>
              <a:rPr lang="en-US" dirty="0"/>
              <a:t>Co-regulation </a:t>
            </a:r>
          </a:p>
          <a:p>
            <a:pPr lvl="1"/>
            <a:r>
              <a:rPr lang="en-US" dirty="0"/>
              <a:t>Secure working model of caring relationship </a:t>
            </a:r>
          </a:p>
          <a:p>
            <a:pPr lvl="1"/>
            <a:r>
              <a:rPr lang="en-US" dirty="0"/>
              <a:t>Disorganized Attachment Patterns</a:t>
            </a:r>
          </a:p>
        </p:txBody>
      </p:sp>
    </p:spTree>
    <p:extLst>
      <p:ext uri="{BB962C8B-B14F-4D97-AF65-F5344CB8AC3E}">
        <p14:creationId xmlns:p14="http://schemas.microsoft.com/office/powerpoint/2010/main" val="100389924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32"/>
          <p:cNvGrpSpPr>
            <a:grpSpLocks/>
          </p:cNvGrpSpPr>
          <p:nvPr/>
        </p:nvGrpSpPr>
        <p:grpSpPr bwMode="auto">
          <a:xfrm>
            <a:off x="0" y="0"/>
            <a:ext cx="9144000" cy="784225"/>
            <a:chOff x="0" y="0"/>
            <a:chExt cx="9144000" cy="837593"/>
          </a:xfrm>
        </p:grpSpPr>
        <p:sp>
          <p:nvSpPr>
            <p:cNvPr id="3" name="Rectangle 2"/>
            <p:cNvSpPr/>
            <p:nvPr/>
          </p:nvSpPr>
          <p:spPr>
            <a:xfrm>
              <a:off x="0" y="0"/>
              <a:ext cx="9144000" cy="762990"/>
            </a:xfrm>
            <a:prstGeom prst="rect">
              <a:avLst/>
            </a:prstGeom>
            <a:solidFill>
              <a:srgbClr val="698844"/>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9F8E5"/>
                </a:solidFill>
                <a:effectLst/>
                <a:uLnTx/>
                <a:uFillTx/>
                <a:latin typeface="Times"/>
                <a:ea typeface="+mn-ea"/>
                <a:cs typeface="+mn-cs"/>
              </a:endParaRPr>
            </a:p>
          </p:txBody>
        </p:sp>
        <p:sp>
          <p:nvSpPr>
            <p:cNvPr id="4" name="TextBox 3"/>
            <p:cNvSpPr txBox="1"/>
            <p:nvPr/>
          </p:nvSpPr>
          <p:spPr>
            <a:xfrm>
              <a:off x="0" y="0"/>
              <a:ext cx="9144000" cy="837593"/>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150" normalizeH="0" baseline="0" noProof="0" dirty="0">
                  <a:ln>
                    <a:noFill/>
                  </a:ln>
                  <a:solidFill>
                    <a:srgbClr val="F9F8E5"/>
                  </a:solidFill>
                  <a:effectLst/>
                  <a:uLnTx/>
                  <a:uFillTx/>
                  <a:latin typeface="Cordia New" pitchFamily="34" charset="-34"/>
                  <a:ea typeface="+mn-ea"/>
                  <a:cs typeface="Cordia New" pitchFamily="34" charset="-34"/>
                </a:rPr>
                <a:t>Children’s Resilience Initiative</a:t>
              </a:r>
            </a:p>
          </p:txBody>
        </p:sp>
      </p:grpSp>
      <p:grpSp>
        <p:nvGrpSpPr>
          <p:cNvPr id="65538" name="Group 10"/>
          <p:cNvGrpSpPr>
            <a:grpSpLocks/>
          </p:cNvGrpSpPr>
          <p:nvPr/>
        </p:nvGrpSpPr>
        <p:grpSpPr bwMode="auto">
          <a:xfrm>
            <a:off x="0" y="6111875"/>
            <a:ext cx="9144000" cy="763588"/>
            <a:chOff x="0" y="6520589"/>
            <a:chExt cx="9144000" cy="813661"/>
          </a:xfrm>
        </p:grpSpPr>
        <p:sp>
          <p:nvSpPr>
            <p:cNvPr id="12" name="Rectangle 11"/>
            <p:cNvSpPr/>
            <p:nvPr/>
          </p:nvSpPr>
          <p:spPr bwMode="auto">
            <a:xfrm>
              <a:off x="0" y="6554421"/>
              <a:ext cx="9144000" cy="761221"/>
            </a:xfrm>
            <a:prstGeom prst="rect">
              <a:avLst/>
            </a:prstGeom>
            <a:solidFill>
              <a:srgbClr val="D5E2C4"/>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9F8E5"/>
                </a:solidFill>
                <a:effectLst/>
                <a:uLnTx/>
                <a:uFillTx/>
                <a:latin typeface="Times"/>
                <a:ea typeface="+mn-ea"/>
                <a:cs typeface="+mn-cs"/>
              </a:endParaRPr>
            </a:p>
          </p:txBody>
        </p:sp>
        <p:pic>
          <p:nvPicPr>
            <p:cNvPr id="65541" name="Picture 8"/>
            <p:cNvPicPr>
              <a:picLocks noChangeAspect="1" noChangeArrowheads="1"/>
            </p:cNvPicPr>
            <p:nvPr/>
          </p:nvPicPr>
          <p:blipFill>
            <a:blip r:embed="rId3" cstate="print"/>
            <a:srcRect/>
            <a:stretch>
              <a:fillRect/>
            </a:stretch>
          </p:blipFill>
          <p:spPr bwMode="auto">
            <a:xfrm>
              <a:off x="8366758" y="6553200"/>
              <a:ext cx="777242" cy="762000"/>
            </a:xfrm>
            <a:prstGeom prst="rect">
              <a:avLst/>
            </a:prstGeom>
            <a:noFill/>
            <a:ln w="9525">
              <a:noFill/>
              <a:miter lim="800000"/>
              <a:headEnd/>
              <a:tailEnd/>
            </a:ln>
          </p:spPr>
        </p:pic>
        <p:pic>
          <p:nvPicPr>
            <p:cNvPr id="65542" name="Picture 13" descr="CRI Logo3.jpg"/>
            <p:cNvPicPr>
              <a:picLocks noChangeAspect="1"/>
            </p:cNvPicPr>
            <p:nvPr/>
          </p:nvPicPr>
          <p:blipFill>
            <a:blip r:embed="rId4" cstate="print">
              <a:clrChange>
                <a:clrFrom>
                  <a:srgbClr val="FFFFFF"/>
                </a:clrFrom>
                <a:clrTo>
                  <a:srgbClr val="FFFFFF">
                    <a:alpha val="0"/>
                  </a:srgbClr>
                </a:clrTo>
              </a:clrChange>
            </a:blip>
            <a:srcRect l="9525" t="13725" r="20238" b="32353"/>
            <a:stretch>
              <a:fillRect/>
            </a:stretch>
          </p:blipFill>
          <p:spPr bwMode="auto">
            <a:xfrm>
              <a:off x="6934200" y="6520589"/>
              <a:ext cx="1371600" cy="813661"/>
            </a:xfrm>
            <a:prstGeom prst="rect">
              <a:avLst/>
            </a:prstGeom>
            <a:noFill/>
            <a:ln w="9525">
              <a:noFill/>
              <a:miter lim="800000"/>
              <a:headEnd/>
              <a:tailEnd/>
            </a:ln>
          </p:spPr>
        </p:pic>
      </p:grpSp>
      <p:sp>
        <p:nvSpPr>
          <p:cNvPr id="65539" name="TextBox 9"/>
          <p:cNvSpPr txBox="1">
            <a:spLocks noChangeArrowheads="1"/>
          </p:cNvSpPr>
          <p:nvPr/>
        </p:nvSpPr>
        <p:spPr bwMode="auto">
          <a:xfrm>
            <a:off x="685800" y="1071563"/>
            <a:ext cx="7672388" cy="486287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Helvetica" pitchFamily="34" charset="0"/>
                <a:ea typeface="+mn-ea"/>
                <a:cs typeface="+mn-cs"/>
              </a:rPr>
              <a:t>Three basic building blocks to success</a:t>
            </a:r>
            <a:r>
              <a:rPr kumimoji="0" lang="en-US" sz="2400" b="0" i="0" u="none" strike="noStrike" kern="1200" cap="none" spc="0" normalizeH="0" baseline="0" noProof="0" dirty="0">
                <a:ln>
                  <a:noFill/>
                </a:ln>
                <a:solidFill>
                  <a:srgbClr val="000000"/>
                </a:solidFill>
                <a:effectLst/>
                <a:uLnTx/>
                <a:uFillTx/>
                <a:latin typeface="Helvetica" pitchFamily="34" charset="0"/>
                <a:ea typeface="+mn-ea"/>
                <a:cs typeface="+mn-cs"/>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Helvetica" pitchFamily="34" charset="0"/>
                <a:ea typeface="+mn-ea"/>
                <a:cs typeface="+mn-cs"/>
              </a:rPr>
              <a:t>Adapted from the research of Dr. Margaret </a:t>
            </a:r>
            <a:r>
              <a:rPr kumimoji="0" lang="en-US" sz="1400" b="0" i="1" u="none" strike="noStrike" kern="1200" cap="none" spc="0" normalizeH="0" baseline="0" noProof="0" dirty="0" err="1">
                <a:ln>
                  <a:noFill/>
                </a:ln>
                <a:solidFill>
                  <a:srgbClr val="000000"/>
                </a:solidFill>
                <a:effectLst/>
                <a:uLnTx/>
                <a:uFillTx/>
                <a:latin typeface="Helvetica" pitchFamily="34" charset="0"/>
                <a:ea typeface="+mn-ea"/>
                <a:cs typeface="+mn-cs"/>
              </a:rPr>
              <a:t>Blaustein</a:t>
            </a:r>
            <a:endParaRPr kumimoji="0" lang="en-US" sz="1400" b="0" i="1" u="none" strike="noStrike" kern="1200" cap="none" spc="0" normalizeH="0" baseline="0" noProof="0" dirty="0">
              <a:ln>
                <a:noFill/>
              </a:ln>
              <a:solidFill>
                <a:srgbClr val="000000"/>
              </a:solidFill>
              <a:effectLst/>
              <a:uLnTx/>
              <a:uFillTx/>
              <a:latin typeface="Helvetica" pitchFamily="34" charset="0"/>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E32D0"/>
              </a:solidFill>
              <a:effectLst/>
              <a:uLnTx/>
              <a:uFillTx/>
              <a:latin typeface="Helvetica" pitchFamily="34" charset="0"/>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E0000"/>
                </a:solidFill>
                <a:effectLst/>
                <a:uLnTx/>
                <a:uFillTx/>
                <a:latin typeface="Helvetica" pitchFamily="34" charset="0"/>
                <a:ea typeface="+mn-ea"/>
                <a:cs typeface="+mn-cs"/>
              </a:rPr>
              <a:t>A</a:t>
            </a:r>
            <a:r>
              <a:rPr kumimoji="0" lang="en-US" sz="2400" b="0" i="0" u="none" strike="noStrike" kern="1200" cap="none" spc="0" normalizeH="0" baseline="0" noProof="0" dirty="0">
                <a:ln>
                  <a:noFill/>
                </a:ln>
                <a:solidFill>
                  <a:srgbClr val="2E32D0"/>
                </a:solidFill>
                <a:effectLst/>
                <a:uLnTx/>
                <a:uFillTx/>
                <a:latin typeface="Helvetica" pitchFamily="34" charset="0"/>
                <a:ea typeface="+mn-ea"/>
                <a:cs typeface="+mn-cs"/>
              </a:rPr>
              <a:t>ttachment </a:t>
            </a:r>
            <a:r>
              <a:rPr kumimoji="0" lang="en-US" sz="2400" b="0" i="0" u="none" strike="noStrike" kern="1200" cap="none" spc="0" normalizeH="0" baseline="0" noProof="0" dirty="0">
                <a:ln>
                  <a:noFill/>
                </a:ln>
                <a:solidFill>
                  <a:srgbClr val="000000"/>
                </a:solidFill>
                <a:effectLst/>
                <a:uLnTx/>
                <a:uFillTx/>
                <a:latin typeface="Helvetica" pitchFamily="34" charset="0"/>
                <a:ea typeface="+mn-ea"/>
                <a:cs typeface="+mn-cs"/>
              </a:rPr>
              <a:t>-  feeling connected, loved, valued, a part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pitchFamily="34" charset="0"/>
                <a:ea typeface="+mn-ea"/>
                <a:cs typeface="+mn-cs"/>
              </a:rPr>
              <a:t>   of family, community, world</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E32D0"/>
              </a:solidFill>
              <a:effectLst/>
              <a:uLnTx/>
              <a:uFillTx/>
              <a:latin typeface="Helvetica" pitchFamily="34" charset="0"/>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E0000"/>
                </a:solidFill>
                <a:effectLst/>
                <a:uLnTx/>
                <a:uFillTx/>
                <a:latin typeface="Helvetica" pitchFamily="34" charset="0"/>
                <a:ea typeface="+mn-ea"/>
                <a:cs typeface="+mn-cs"/>
              </a:rPr>
              <a:t>R</a:t>
            </a:r>
            <a:r>
              <a:rPr kumimoji="0" lang="en-US" sz="2400" b="0" i="0" u="none" strike="noStrike" kern="1200" cap="none" spc="0" normalizeH="0" baseline="0" noProof="0" dirty="0">
                <a:ln>
                  <a:noFill/>
                </a:ln>
                <a:solidFill>
                  <a:srgbClr val="2E32D0"/>
                </a:solidFill>
                <a:effectLst/>
                <a:uLnTx/>
                <a:uFillTx/>
                <a:latin typeface="Helvetica" pitchFamily="34" charset="0"/>
                <a:ea typeface="+mn-ea"/>
                <a:cs typeface="+mn-cs"/>
              </a:rPr>
              <a:t>egulation </a:t>
            </a:r>
            <a:r>
              <a:rPr kumimoji="0" lang="en-US" sz="2400" b="0" i="0" u="none" strike="noStrike" kern="1200" cap="none" spc="0" normalizeH="0" baseline="0" noProof="0" dirty="0">
                <a:ln>
                  <a:noFill/>
                </a:ln>
                <a:solidFill>
                  <a:srgbClr val="000000"/>
                </a:solidFill>
                <a:effectLst/>
                <a:uLnTx/>
                <a:uFillTx/>
                <a:latin typeface="Helvetica" pitchFamily="34" charset="0"/>
                <a:ea typeface="+mn-ea"/>
                <a:cs typeface="+mn-cs"/>
              </a:rPr>
              <a:t>- learning about emotions and feelings and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pitchFamily="34" charset="0"/>
                <a:ea typeface="+mn-ea"/>
                <a:cs typeface="+mn-cs"/>
              </a:rPr>
              <a:t>              how to express them in a healthy way</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E32D0"/>
              </a:solidFill>
              <a:effectLst/>
              <a:uLnTx/>
              <a:uFillTx/>
              <a:latin typeface="Helvetica" pitchFamily="34" charset="0"/>
              <a:ea typeface="+mn-ea"/>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E0000"/>
                </a:solidFill>
                <a:effectLst/>
                <a:uLnTx/>
                <a:uFillTx/>
                <a:latin typeface="Helvetica" pitchFamily="34" charset="0"/>
                <a:ea typeface="+mn-ea"/>
                <a:cs typeface="+mn-cs"/>
              </a:rPr>
              <a:t>C</a:t>
            </a:r>
            <a:r>
              <a:rPr kumimoji="0" lang="en-US" sz="2400" b="0" i="0" u="none" strike="noStrike" kern="1200" cap="none" spc="0" normalizeH="0" baseline="0" noProof="0" dirty="0">
                <a:ln>
                  <a:noFill/>
                </a:ln>
                <a:solidFill>
                  <a:srgbClr val="2E32D0"/>
                </a:solidFill>
                <a:effectLst/>
                <a:uLnTx/>
                <a:uFillTx/>
                <a:latin typeface="Helvetica" pitchFamily="34" charset="0"/>
                <a:ea typeface="+mn-ea"/>
                <a:cs typeface="+mn-cs"/>
              </a:rPr>
              <a:t>ompetence </a:t>
            </a:r>
            <a:r>
              <a:rPr kumimoji="0" lang="en-US" sz="2400" b="0" i="0" u="none" strike="noStrike" kern="1200" cap="none" spc="0" normalizeH="0" baseline="0" noProof="0" dirty="0">
                <a:ln>
                  <a:noFill/>
                </a:ln>
                <a:solidFill>
                  <a:srgbClr val="000000"/>
                </a:solidFill>
                <a:effectLst/>
                <a:uLnTx/>
                <a:uFillTx/>
                <a:latin typeface="Helvetica" pitchFamily="34" charset="0"/>
                <a:ea typeface="+mn-ea"/>
                <a:cs typeface="+mn-cs"/>
              </a:rPr>
              <a:t>-</a:t>
            </a:r>
            <a:r>
              <a:rPr kumimoji="0" lang="en-US" sz="2400" b="0" i="0" u="none" strike="noStrike" kern="1200" cap="none" spc="0" normalizeH="0" baseline="0" noProof="0" dirty="0">
                <a:ln>
                  <a:noFill/>
                </a:ln>
                <a:solidFill>
                  <a:srgbClr val="2E32D0"/>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Helvetica" pitchFamily="34" charset="0"/>
                <a:ea typeface="+mn-ea"/>
                <a:cs typeface="+mn-cs"/>
              </a:rPr>
              <a:t>acting rather than reacting, accepting</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pitchFamily="34" charset="0"/>
                <a:ea typeface="+mn-ea"/>
                <a:cs typeface="+mn-cs"/>
              </a:rPr>
              <a:t>                        oneself and making good choices</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990000"/>
              </a:solidFill>
              <a:effectLst/>
              <a:uLnTx/>
              <a:uFillTx/>
              <a:latin typeface="Helvetica" pitchFamily="34" charset="0"/>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990000"/>
              </a:solidFill>
              <a:effectLst/>
              <a:uLnTx/>
              <a:uFillTx/>
              <a:latin typeface="Helvetica" pitchFamily="34" charset="0"/>
              <a:ea typeface="+mn-ea"/>
              <a:cs typeface="+mn-cs"/>
            </a:endParaRPr>
          </a:p>
        </p:txBody>
      </p:sp>
    </p:spTree>
    <p:extLst>
      <p:ext uri="{BB962C8B-B14F-4D97-AF65-F5344CB8AC3E}">
        <p14:creationId xmlns:p14="http://schemas.microsoft.com/office/powerpoint/2010/main" val="1978104055"/>
      </p:ext>
    </p:extLst>
  </p:cSld>
  <p:clrMapOvr>
    <a:masterClrMapping/>
  </p:clrMapOvr>
  <mc:AlternateContent xmlns:mc="http://schemas.openxmlformats.org/markup-compatibility/2006" xmlns:p14="http://schemas.microsoft.com/office/powerpoint/2010/main">
    <mc:Choice Requires="p14">
      <p:transition spd="slow" p14:dur="2000" advTm="43655"/>
    </mc:Choice>
    <mc:Fallback xmlns="">
      <p:transition xmlns:p14="http://schemas.microsoft.com/office/powerpoint/2010/main" spd="slow" advTm="4365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38200" y="1676400"/>
            <a:ext cx="7917179" cy="4114800"/>
          </a:xfrm>
          <a:prstGeom prst="rect">
            <a:avLst/>
          </a:prstGeom>
          <a:ln>
            <a:solidFill>
              <a:schemeClr val="accent6">
                <a:lumMod val="50000"/>
              </a:schemeClr>
            </a:solidFill>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es-MX" sz="2400" b="0" i="0" u="none" strike="noStrike" kern="1200" cap="none" spc="0" normalizeH="0" baseline="0" noProof="0">
              <a:ln>
                <a:noFill/>
              </a:ln>
              <a:solidFill>
                <a:srgbClr val="990000"/>
              </a:solidFill>
              <a:effectLst/>
              <a:uLnTx/>
              <a:uFillTx/>
              <a:latin typeface="Helvetica" charset="0"/>
              <a:ea typeface="+mn-ea"/>
              <a:cs typeface="+mn-cs"/>
            </a:endParaRPr>
          </a:p>
        </p:txBody>
      </p:sp>
      <p:grpSp>
        <p:nvGrpSpPr>
          <p:cNvPr id="67585" name="Group 32"/>
          <p:cNvGrpSpPr>
            <a:grpSpLocks/>
          </p:cNvGrpSpPr>
          <p:nvPr/>
        </p:nvGrpSpPr>
        <p:grpSpPr bwMode="auto">
          <a:xfrm>
            <a:off x="0" y="0"/>
            <a:ext cx="9144000" cy="735013"/>
            <a:chOff x="0" y="0"/>
            <a:chExt cx="9144000" cy="784697"/>
          </a:xfrm>
        </p:grpSpPr>
        <p:sp>
          <p:nvSpPr>
            <p:cNvPr id="3" name="Rectangle 2"/>
            <p:cNvSpPr/>
            <p:nvPr/>
          </p:nvSpPr>
          <p:spPr>
            <a:xfrm>
              <a:off x="0" y="0"/>
              <a:ext cx="9144000" cy="762664"/>
            </a:xfrm>
            <a:prstGeom prst="rect">
              <a:avLst/>
            </a:prstGeom>
            <a:solidFill>
              <a:srgbClr val="698844"/>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9F8E5"/>
                </a:solidFill>
                <a:effectLst/>
                <a:uLnTx/>
                <a:uFillTx/>
                <a:latin typeface="Times"/>
                <a:ea typeface="+mn-ea"/>
                <a:cs typeface="+mn-cs"/>
              </a:endParaRPr>
            </a:p>
          </p:txBody>
        </p:sp>
        <p:sp>
          <p:nvSpPr>
            <p:cNvPr id="4" name="TextBox 3"/>
            <p:cNvSpPr txBox="1"/>
            <p:nvPr/>
          </p:nvSpPr>
          <p:spPr>
            <a:xfrm>
              <a:off x="0" y="0"/>
              <a:ext cx="9144000" cy="784697"/>
            </a:xfrm>
            <a:prstGeom prst="rect">
              <a:avLst/>
            </a:prstGeom>
            <a:noFill/>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150" normalizeH="0" baseline="0" noProof="0" dirty="0">
                  <a:ln>
                    <a:noFill/>
                  </a:ln>
                  <a:solidFill>
                    <a:srgbClr val="F9F8E5"/>
                  </a:solidFill>
                  <a:effectLst/>
                  <a:uLnTx/>
                  <a:uFillTx/>
                  <a:latin typeface="Cordia New" pitchFamily="34" charset="-34"/>
                  <a:ea typeface="+mn-ea"/>
                  <a:cs typeface="Cordia New" pitchFamily="34" charset="-34"/>
                </a:rPr>
                <a:t>Children’s Resilience Initiative</a:t>
              </a:r>
            </a:p>
          </p:txBody>
        </p:sp>
      </p:grpSp>
      <p:sp>
        <p:nvSpPr>
          <p:cNvPr id="67586" name="Text Box 5"/>
          <p:cNvSpPr txBox="1">
            <a:spLocks noChangeArrowheads="1"/>
          </p:cNvSpPr>
          <p:nvPr/>
        </p:nvSpPr>
        <p:spPr bwMode="auto">
          <a:xfrm>
            <a:off x="533400" y="685801"/>
            <a:ext cx="8305800" cy="7232749"/>
          </a:xfrm>
          <a:prstGeom prst="rect">
            <a:avLst/>
          </a:prstGeom>
          <a:noFill/>
          <a:ln w="19050">
            <a:noFill/>
            <a:miter lim="800000"/>
            <a:headEnd/>
            <a:tailEnd/>
          </a:ln>
          <a:effectLst>
            <a:glow rad="63500">
              <a:schemeClr val="accent2">
                <a:satMod val="175000"/>
                <a:alpha val="40000"/>
              </a:schemeClr>
            </a:glow>
            <a:innerShdw blurRad="63500" dist="50800" dir="2700000">
              <a:prstClr val="black">
                <a:alpha val="50000"/>
              </a:prstClr>
            </a:innerShdw>
          </a:effectLst>
        </p:spPr>
        <p:txBody>
          <a:bodyPr wrap="square">
            <a:spAutoFit/>
          </a:bodyPr>
          <a:lstStyle/>
          <a:p>
            <a:pPr marL="463550" marR="0" lvl="0" indent="-463550" algn="ctr" defTabSz="457200" rtl="0" eaLnBrk="0" fontAlgn="base" latinLnBrk="0" hangingPunct="0">
              <a:lnSpc>
                <a:spcPct val="100000"/>
              </a:lnSpc>
              <a:spcBef>
                <a:spcPct val="0"/>
              </a:spcBef>
              <a:spcAft>
                <a:spcPct val="0"/>
              </a:spcAft>
              <a:buClrTx/>
              <a:buSzTx/>
              <a:buFontTx/>
              <a:buNone/>
              <a:tabLst>
                <a:tab pos="463550" algn="l"/>
              </a:tabLst>
              <a:defRPr/>
            </a:pP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SKILL BUILDING</a:t>
            </a:r>
          </a:p>
          <a:p>
            <a:pPr marL="463550" marR="0" lvl="0" indent="-463550" algn="ctr" defTabSz="457200" rtl="0" eaLnBrk="0" fontAlgn="base" latinLnBrk="0" hangingPunct="0">
              <a:lnSpc>
                <a:spcPct val="100000"/>
              </a:lnSpc>
              <a:spcBef>
                <a:spcPct val="0"/>
              </a:spcBef>
              <a:spcAft>
                <a:spcPct val="0"/>
              </a:spcAft>
              <a:buClrTx/>
              <a:buSzTx/>
              <a:buFontTx/>
              <a:buNone/>
              <a:tabLst>
                <a:tab pos="463550" algn="l"/>
              </a:tabLst>
              <a:defRPr/>
            </a:pPr>
            <a:endPar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endParaRPr>
          </a:p>
          <a:p>
            <a:pPr marL="463550" marR="0" lvl="0" indent="-463550" algn="l" defTabSz="457200" rtl="0" eaLnBrk="0" fontAlgn="base" latinLnBrk="0" hangingPunct="0">
              <a:lnSpc>
                <a:spcPct val="100000"/>
              </a:lnSpc>
              <a:spcBef>
                <a:spcPct val="0"/>
              </a:spcBef>
              <a:spcAft>
                <a:spcPct val="0"/>
              </a:spcAft>
              <a:buClrTx/>
              <a:buSzTx/>
              <a:buFontTx/>
              <a:buNone/>
              <a:tabLst>
                <a:tab pos="463550" algn="l"/>
              </a:tabLst>
              <a:defRPr/>
            </a:pP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Think: </a:t>
            </a:r>
            <a:r>
              <a:rPr kumimoji="0" lang="en-US" sz="3600" b="0" i="0" u="none" strike="noStrike" kern="1200" cap="none" spc="0" normalizeH="0" baseline="0" noProof="0" dirty="0">
                <a:ln>
                  <a:noFill/>
                </a:ln>
                <a:solidFill>
                  <a:srgbClr val="3333CC"/>
                </a:solidFill>
                <a:effectLst/>
                <a:uLnTx/>
                <a:uFillTx/>
                <a:latin typeface="Calibri" pitchFamily="34" charset="0"/>
                <a:ea typeface="+mn-ea"/>
                <a:cs typeface="+mn-cs"/>
              </a:rPr>
              <a:t>lack of skill</a:t>
            </a: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not </a:t>
            </a:r>
            <a:r>
              <a:rPr kumimoji="0" lang="en-US" sz="3600" b="0" i="0" u="none" strike="noStrike" kern="1200" cap="none" spc="0" normalizeH="0" baseline="0" noProof="0" dirty="0">
                <a:ln>
                  <a:noFill/>
                </a:ln>
                <a:solidFill>
                  <a:srgbClr val="3333CC"/>
                </a:solidFill>
                <a:effectLst/>
                <a:uLnTx/>
                <a:uFillTx/>
                <a:latin typeface="Calibri" pitchFamily="34" charset="0"/>
                <a:ea typeface="+mn-ea"/>
                <a:cs typeface="+mn-cs"/>
              </a:rPr>
              <a:t>intentional  </a:t>
            </a:r>
          </a:p>
          <a:p>
            <a:pPr marL="463550" marR="0" lvl="0" indent="-463550" algn="l" defTabSz="457200" rtl="0" eaLnBrk="0" fontAlgn="base" latinLnBrk="0" hangingPunct="0">
              <a:lnSpc>
                <a:spcPct val="100000"/>
              </a:lnSpc>
              <a:spcBef>
                <a:spcPct val="0"/>
              </a:spcBef>
              <a:spcAft>
                <a:spcPct val="0"/>
              </a:spcAft>
              <a:buClrTx/>
              <a:buSzTx/>
              <a:buFontTx/>
              <a:buNone/>
              <a:tabLst>
                <a:tab pos="463550" algn="l"/>
              </a:tabLst>
              <a:defRPr/>
            </a:pPr>
            <a:r>
              <a:rPr kumimoji="0" lang="en-US" sz="3600" b="0" i="0" u="none" strike="noStrike" kern="1200" cap="none" spc="0" normalizeH="0" baseline="0" noProof="0" dirty="0">
                <a:ln>
                  <a:noFill/>
                </a:ln>
                <a:solidFill>
                  <a:srgbClr val="3333CC"/>
                </a:solidFill>
                <a:effectLst/>
                <a:uLnTx/>
                <a:uFillTx/>
                <a:latin typeface="Calibri" pitchFamily="34" charset="0"/>
                <a:ea typeface="+mn-ea"/>
                <a:cs typeface="+mn-cs"/>
              </a:rPr>
              <a:t>               misbehavior</a:t>
            </a:r>
          </a:p>
          <a:p>
            <a:pPr marL="463550" marR="0" lvl="0" indent="-463550" algn="l" defTabSz="457200" rtl="0" eaLnBrk="0" fontAlgn="base" latinLnBrk="0" hangingPunct="0">
              <a:lnSpc>
                <a:spcPct val="100000"/>
              </a:lnSpc>
              <a:spcBef>
                <a:spcPct val="0"/>
              </a:spcBef>
              <a:spcAft>
                <a:spcPct val="0"/>
              </a:spcAft>
              <a:buClrTx/>
              <a:buSzTx/>
              <a:buFontTx/>
              <a:buNone/>
              <a:tabLst>
                <a:tab pos="463550" algn="l"/>
              </a:tabLst>
              <a:defRPr/>
            </a:pP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Think: </a:t>
            </a:r>
            <a:r>
              <a:rPr kumimoji="0" lang="en-US" sz="3600" b="0" i="0" u="none" strike="noStrike" kern="1200" cap="none" spc="0" normalizeH="0" baseline="0" noProof="0" dirty="0">
                <a:ln>
                  <a:noFill/>
                </a:ln>
                <a:solidFill>
                  <a:srgbClr val="3333CC"/>
                </a:solidFill>
                <a:effectLst/>
                <a:uLnTx/>
                <a:uFillTx/>
                <a:latin typeface="Calibri" pitchFamily="34" charset="0"/>
                <a:ea typeface="+mn-ea"/>
                <a:cs typeface="+mn-cs"/>
              </a:rPr>
              <a:t>building missing skills</a:t>
            </a: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not </a:t>
            </a:r>
            <a:r>
              <a:rPr kumimoji="0" lang="en-US" sz="3600" b="0" i="0" u="none" strike="noStrike" kern="1200" cap="none" spc="0" normalizeH="0" baseline="0" noProof="0" dirty="0">
                <a:ln>
                  <a:noFill/>
                </a:ln>
                <a:solidFill>
                  <a:srgbClr val="3333CC"/>
                </a:solidFill>
                <a:effectLst/>
                <a:uLnTx/>
                <a:uFillTx/>
                <a:latin typeface="Calibri" pitchFamily="34" charset="0"/>
                <a:ea typeface="+mn-ea"/>
                <a:cs typeface="+mn-cs"/>
              </a:rPr>
              <a:t>shaming</a:t>
            </a:r>
          </a:p>
          <a:p>
            <a:pPr marL="463550" marR="0" lvl="0" indent="-463550" algn="l" defTabSz="457200" rtl="0" eaLnBrk="0" fontAlgn="base" latinLnBrk="0" hangingPunct="0">
              <a:lnSpc>
                <a:spcPct val="100000"/>
              </a:lnSpc>
              <a:spcBef>
                <a:spcPct val="0"/>
              </a:spcBef>
              <a:spcAft>
                <a:spcPct val="0"/>
              </a:spcAft>
              <a:buClrTx/>
              <a:buSzTx/>
              <a:buFontTx/>
              <a:buNone/>
              <a:tabLst>
                <a:tab pos="463550" algn="l"/>
              </a:tabLst>
              <a:defRPr/>
            </a:pPr>
            <a:r>
              <a:rPr kumimoji="0" lang="en-US" sz="3600" b="0" i="0" u="none" strike="noStrike" kern="1200" cap="none" spc="0" normalizeH="0" baseline="0" noProof="0" dirty="0">
                <a:ln>
                  <a:noFill/>
                </a:ln>
                <a:solidFill>
                  <a:srgbClr val="3333CC"/>
                </a:solidFill>
                <a:effectLst/>
                <a:uLnTx/>
                <a:uFillTx/>
                <a:latin typeface="Calibri" pitchFamily="34" charset="0"/>
                <a:ea typeface="+mn-ea"/>
                <a:cs typeface="+mn-cs"/>
              </a:rPr>
              <a:t>               for lack of skills</a:t>
            </a: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a:t>
            </a:r>
          </a:p>
          <a:p>
            <a:pPr marL="463550" marR="0" lvl="0" indent="-463550" algn="l" defTabSz="457200" rtl="0" eaLnBrk="0" fontAlgn="base" latinLnBrk="0" hangingPunct="0">
              <a:lnSpc>
                <a:spcPct val="100000"/>
              </a:lnSpc>
              <a:spcBef>
                <a:spcPct val="0"/>
              </a:spcBef>
              <a:spcAft>
                <a:spcPct val="0"/>
              </a:spcAft>
              <a:buClrTx/>
              <a:buSzTx/>
              <a:buFontTx/>
              <a:buNone/>
              <a:tabLst>
                <a:tab pos="463550" algn="l"/>
              </a:tabLst>
              <a:defRPr/>
            </a:pP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Think: </a:t>
            </a:r>
            <a:r>
              <a:rPr kumimoji="0" lang="en-US" sz="4000" b="0" i="0" u="none" strike="noStrike" kern="1200" cap="none" spc="0" normalizeH="0" baseline="0" noProof="0" dirty="0">
                <a:ln>
                  <a:noFill/>
                </a:ln>
                <a:solidFill>
                  <a:srgbClr val="3333CC"/>
                </a:solidFill>
                <a:effectLst/>
                <a:uLnTx/>
                <a:uFillTx/>
                <a:latin typeface="Calibri" pitchFamily="34" charset="0"/>
                <a:ea typeface="+mn-ea"/>
                <a:cs typeface="+mn-cs"/>
              </a:rPr>
              <a:t>nurture</a:t>
            </a: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not </a:t>
            </a:r>
            <a:r>
              <a:rPr kumimoji="0" lang="en-US" sz="3600" b="0" i="0" u="none" strike="noStrike" kern="1200" cap="none" spc="0" normalizeH="0" baseline="0" noProof="0" dirty="0">
                <a:ln>
                  <a:noFill/>
                </a:ln>
                <a:solidFill>
                  <a:srgbClr val="3333CC"/>
                </a:solidFill>
                <a:effectLst/>
                <a:uLnTx/>
                <a:uFillTx/>
                <a:latin typeface="Calibri" pitchFamily="34" charset="0"/>
                <a:ea typeface="+mn-ea"/>
                <a:cs typeface="+mn-cs"/>
              </a:rPr>
              <a:t>criticize</a:t>
            </a:r>
          </a:p>
          <a:p>
            <a:pPr marL="463550" marR="0" lvl="0" indent="-463550" algn="l" defTabSz="457200" rtl="0" eaLnBrk="0" fontAlgn="base" latinLnBrk="0" hangingPunct="0">
              <a:lnSpc>
                <a:spcPct val="100000"/>
              </a:lnSpc>
              <a:spcBef>
                <a:spcPct val="0"/>
              </a:spcBef>
              <a:spcAft>
                <a:spcPct val="0"/>
              </a:spcAft>
              <a:buClrTx/>
              <a:buSzTx/>
              <a:buFontTx/>
              <a:buNone/>
              <a:tabLst>
                <a:tab pos="463550" algn="l"/>
              </a:tabLst>
              <a:defRPr/>
            </a:pP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Think: </a:t>
            </a:r>
            <a:r>
              <a:rPr kumimoji="0" lang="en-US" sz="3600" b="0" i="0" u="none" strike="noStrike" kern="1200" cap="none" spc="0" normalizeH="0" baseline="0" noProof="0" dirty="0">
                <a:ln>
                  <a:noFill/>
                </a:ln>
                <a:solidFill>
                  <a:srgbClr val="3333CC"/>
                </a:solidFill>
                <a:effectLst/>
                <a:uLnTx/>
                <a:uFillTx/>
                <a:latin typeface="Calibri" pitchFamily="34" charset="0"/>
                <a:ea typeface="+mn-ea"/>
                <a:cs typeface="+mn-cs"/>
              </a:rPr>
              <a:t>teach</a:t>
            </a: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not </a:t>
            </a:r>
            <a:r>
              <a:rPr kumimoji="0" lang="en-US" sz="3600" b="0" i="0" u="none" strike="noStrike" kern="1200" cap="none" spc="0" normalizeH="0" baseline="0" noProof="0" dirty="0">
                <a:ln>
                  <a:noFill/>
                </a:ln>
                <a:solidFill>
                  <a:srgbClr val="3333CC"/>
                </a:solidFill>
                <a:effectLst/>
                <a:uLnTx/>
                <a:uFillTx/>
                <a:latin typeface="Calibri" pitchFamily="34" charset="0"/>
                <a:ea typeface="+mn-ea"/>
                <a:cs typeface="+mn-cs"/>
              </a:rPr>
              <a:t>blame</a:t>
            </a: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a:t>
            </a:r>
          </a:p>
          <a:p>
            <a:pPr marL="463550" marR="0" lvl="0" indent="-463550" algn="l" defTabSz="457200" rtl="0" eaLnBrk="0" fontAlgn="base" latinLnBrk="0" hangingPunct="0">
              <a:lnSpc>
                <a:spcPct val="100000"/>
              </a:lnSpc>
              <a:spcBef>
                <a:spcPct val="0"/>
              </a:spcBef>
              <a:spcAft>
                <a:spcPct val="0"/>
              </a:spcAft>
              <a:buClrTx/>
              <a:buSzTx/>
              <a:buFontTx/>
              <a:buNone/>
              <a:tabLst>
                <a:tab pos="463550" algn="l"/>
              </a:tabLst>
              <a:defRPr/>
            </a:pP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Think: </a:t>
            </a:r>
            <a:r>
              <a:rPr kumimoji="0" lang="en-US" sz="3600" b="0" i="0" u="none" strike="noStrike" kern="1200" cap="none" spc="0" normalizeH="0" baseline="0" noProof="0" dirty="0">
                <a:ln>
                  <a:noFill/>
                </a:ln>
                <a:solidFill>
                  <a:srgbClr val="3333CC"/>
                </a:solidFill>
                <a:effectLst/>
                <a:uLnTx/>
                <a:uFillTx/>
                <a:latin typeface="Calibri" pitchFamily="34" charset="0"/>
                <a:ea typeface="+mn-ea"/>
                <a:cs typeface="+mn-cs"/>
              </a:rPr>
              <a:t>discipline</a:t>
            </a:r>
            <a:r>
              <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rPr>
              <a:t> not </a:t>
            </a:r>
            <a:r>
              <a:rPr kumimoji="0" lang="en-US" sz="3600" b="0" i="0" u="none" strike="noStrike" kern="1200" cap="none" spc="0" normalizeH="0" baseline="0" noProof="0" dirty="0">
                <a:ln>
                  <a:noFill/>
                </a:ln>
                <a:solidFill>
                  <a:srgbClr val="3333CC"/>
                </a:solidFill>
                <a:effectLst/>
                <a:uLnTx/>
                <a:uFillTx/>
                <a:latin typeface="Calibri" pitchFamily="34" charset="0"/>
                <a:ea typeface="+mn-ea"/>
                <a:cs typeface="+mn-cs"/>
              </a:rPr>
              <a:t>punishment </a:t>
            </a:r>
          </a:p>
          <a:p>
            <a:pPr marL="463550" marR="0" lvl="0" indent="-463550" algn="ctr" defTabSz="457200" rtl="0" eaLnBrk="0" fontAlgn="base" latinLnBrk="0" hangingPunct="0">
              <a:lnSpc>
                <a:spcPct val="100000"/>
              </a:lnSpc>
              <a:spcBef>
                <a:spcPct val="0"/>
              </a:spcBef>
              <a:spcAft>
                <a:spcPct val="0"/>
              </a:spcAft>
              <a:buClrTx/>
              <a:buSzTx/>
              <a:buFontTx/>
              <a:buNone/>
              <a:tabLst>
                <a:tab pos="463550" algn="l"/>
              </a:tabLst>
              <a:defRPr/>
            </a:pPr>
            <a:endPar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endParaRPr>
          </a:p>
          <a:p>
            <a:pPr marL="463550" marR="0" lvl="0" indent="-463550" algn="ctr" defTabSz="457200" rtl="0" eaLnBrk="0" fontAlgn="base" latinLnBrk="0" hangingPunct="0">
              <a:lnSpc>
                <a:spcPct val="100000"/>
              </a:lnSpc>
              <a:spcBef>
                <a:spcPct val="0"/>
              </a:spcBef>
              <a:spcAft>
                <a:spcPct val="0"/>
              </a:spcAft>
              <a:buClrTx/>
              <a:buSzTx/>
              <a:buFontTx/>
              <a:buNone/>
              <a:tabLst>
                <a:tab pos="463550" algn="l"/>
              </a:tabLst>
              <a:defRPr/>
            </a:pPr>
            <a:endPar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endParaRPr>
          </a:p>
          <a:p>
            <a:pPr marL="463550" marR="0" lvl="0" indent="-463550" algn="ctr" defTabSz="457200" rtl="0" eaLnBrk="0" fontAlgn="base" latinLnBrk="0" hangingPunct="0">
              <a:lnSpc>
                <a:spcPct val="100000"/>
              </a:lnSpc>
              <a:spcBef>
                <a:spcPct val="0"/>
              </a:spcBef>
              <a:spcAft>
                <a:spcPct val="0"/>
              </a:spcAft>
              <a:buClrTx/>
              <a:buSzTx/>
              <a:buFontTx/>
              <a:buNone/>
              <a:tabLst>
                <a:tab pos="463550" algn="l"/>
              </a:tabLst>
              <a:defRPr/>
            </a:pPr>
            <a:endParaRPr kumimoji="0" lang="en-US" sz="3600" b="0" i="0" u="none" strike="noStrike" kern="1200" cap="none" spc="0" normalizeH="0" baseline="0" noProof="0" dirty="0">
              <a:ln>
                <a:noFill/>
              </a:ln>
              <a:solidFill>
                <a:srgbClr val="990000"/>
              </a:solidFill>
              <a:effectLst/>
              <a:uLnTx/>
              <a:uFillTx/>
              <a:latin typeface="Calibri" pitchFamily="34" charset="0"/>
              <a:ea typeface="+mn-ea"/>
              <a:cs typeface="+mn-cs"/>
            </a:endParaRPr>
          </a:p>
          <a:p>
            <a:pPr marL="463550" marR="0" lvl="0" indent="-463550" algn="ctr" defTabSz="457200" rtl="0" eaLnBrk="0" fontAlgn="base" latinLnBrk="0" hangingPunct="0">
              <a:lnSpc>
                <a:spcPct val="100000"/>
              </a:lnSpc>
              <a:spcBef>
                <a:spcPct val="0"/>
              </a:spcBef>
              <a:spcAft>
                <a:spcPct val="0"/>
              </a:spcAft>
              <a:buClrTx/>
              <a:buSzTx/>
              <a:buFontTx/>
              <a:buNone/>
              <a:tabLst>
                <a:tab pos="463550" algn="l"/>
              </a:tabLst>
              <a:defRPr/>
            </a:pPr>
            <a:endParaRPr kumimoji="0" lang="en-US" sz="2800" b="0" i="0" u="none" strike="noStrike" kern="1200" cap="none" spc="0" normalizeH="0" baseline="0" noProof="0" dirty="0">
              <a:ln>
                <a:noFill/>
              </a:ln>
              <a:solidFill>
                <a:srgbClr val="990000"/>
              </a:solidFill>
              <a:effectLst/>
              <a:uLnTx/>
              <a:uFillTx/>
              <a:latin typeface="Calibri" pitchFamily="34" charset="0"/>
              <a:ea typeface="+mn-ea"/>
              <a:cs typeface="+mn-cs"/>
            </a:endParaRPr>
          </a:p>
        </p:txBody>
      </p:sp>
      <p:grpSp>
        <p:nvGrpSpPr>
          <p:cNvPr id="67587" name="Group 10"/>
          <p:cNvGrpSpPr>
            <a:grpSpLocks/>
          </p:cNvGrpSpPr>
          <p:nvPr/>
        </p:nvGrpSpPr>
        <p:grpSpPr bwMode="auto">
          <a:xfrm>
            <a:off x="0" y="6111875"/>
            <a:ext cx="9144000" cy="763588"/>
            <a:chOff x="0" y="6520589"/>
            <a:chExt cx="9144000" cy="813661"/>
          </a:xfrm>
        </p:grpSpPr>
        <p:sp>
          <p:nvSpPr>
            <p:cNvPr id="12" name="Rectangle 11"/>
            <p:cNvSpPr/>
            <p:nvPr/>
          </p:nvSpPr>
          <p:spPr bwMode="auto">
            <a:xfrm>
              <a:off x="0" y="6554421"/>
              <a:ext cx="9144000" cy="761221"/>
            </a:xfrm>
            <a:prstGeom prst="rect">
              <a:avLst/>
            </a:prstGeom>
            <a:solidFill>
              <a:srgbClr val="D5E2C4"/>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9F8E5"/>
                </a:solidFill>
                <a:effectLst/>
                <a:uLnTx/>
                <a:uFillTx/>
                <a:latin typeface="Times"/>
                <a:ea typeface="+mn-ea"/>
                <a:cs typeface="+mn-cs"/>
              </a:endParaRPr>
            </a:p>
          </p:txBody>
        </p:sp>
        <p:pic>
          <p:nvPicPr>
            <p:cNvPr id="67589" name="Picture 8"/>
            <p:cNvPicPr>
              <a:picLocks noChangeAspect="1" noChangeArrowheads="1"/>
            </p:cNvPicPr>
            <p:nvPr/>
          </p:nvPicPr>
          <p:blipFill>
            <a:blip r:embed="rId3" cstate="print"/>
            <a:srcRect/>
            <a:stretch>
              <a:fillRect/>
            </a:stretch>
          </p:blipFill>
          <p:spPr bwMode="auto">
            <a:xfrm>
              <a:off x="8366758" y="6553200"/>
              <a:ext cx="777242" cy="762000"/>
            </a:xfrm>
            <a:prstGeom prst="rect">
              <a:avLst/>
            </a:prstGeom>
            <a:noFill/>
            <a:ln w="9525">
              <a:noFill/>
              <a:miter lim="800000"/>
              <a:headEnd/>
              <a:tailEnd/>
            </a:ln>
          </p:spPr>
        </p:pic>
        <p:pic>
          <p:nvPicPr>
            <p:cNvPr id="67590" name="Picture 13" descr="CRI Logo3.jpg"/>
            <p:cNvPicPr>
              <a:picLocks noChangeAspect="1"/>
            </p:cNvPicPr>
            <p:nvPr/>
          </p:nvPicPr>
          <p:blipFill>
            <a:blip r:embed="rId4" cstate="print">
              <a:clrChange>
                <a:clrFrom>
                  <a:srgbClr val="FFFFFF"/>
                </a:clrFrom>
                <a:clrTo>
                  <a:srgbClr val="FFFFFF">
                    <a:alpha val="0"/>
                  </a:srgbClr>
                </a:clrTo>
              </a:clrChange>
            </a:blip>
            <a:srcRect l="9525" t="13725" r="20238" b="32353"/>
            <a:stretch>
              <a:fillRect/>
            </a:stretch>
          </p:blipFill>
          <p:spPr bwMode="auto">
            <a:xfrm>
              <a:off x="6934200" y="6520589"/>
              <a:ext cx="1371600" cy="813661"/>
            </a:xfrm>
            <a:prstGeom prst="rect">
              <a:avLst/>
            </a:prstGeom>
            <a:noFill/>
            <a:ln w="9525">
              <a:noFill/>
              <a:miter lim="800000"/>
              <a:headEnd/>
              <a:tailEnd/>
            </a:ln>
          </p:spPr>
        </p:pic>
      </p:grpSp>
    </p:spTree>
    <p:extLst>
      <p:ext uri="{BB962C8B-B14F-4D97-AF65-F5344CB8AC3E}">
        <p14:creationId xmlns:p14="http://schemas.microsoft.com/office/powerpoint/2010/main" val="1747142718"/>
      </p:ext>
    </p:extLst>
  </p:cSld>
  <p:clrMapOvr>
    <a:masterClrMapping/>
  </p:clrMapOvr>
  <mc:AlternateContent xmlns:mc="http://schemas.openxmlformats.org/markup-compatibility/2006" xmlns:p14="http://schemas.microsoft.com/office/powerpoint/2010/main">
    <mc:Choice Requires="p14">
      <p:transition spd="slow" p14:dur="2000" advTm="52519"/>
    </mc:Choice>
    <mc:Fallback xmlns="">
      <p:transition xmlns:p14="http://schemas.microsoft.com/office/powerpoint/2010/main" spd="slow" advTm="5251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Showing Resilient Cards </a:t>
            </a:r>
          </a:p>
        </p:txBody>
      </p:sp>
      <p:pic>
        <p:nvPicPr>
          <p:cNvPr id="6" name="Shape 395">
            <a:extLst>
              <a:ext uri="{FF2B5EF4-FFF2-40B4-BE49-F238E27FC236}">
                <a16:creationId xmlns:a16="http://schemas.microsoft.com/office/drawing/2014/main" id="{073EE179-31DE-F241-AFA2-4C638CAAAF35}"/>
              </a:ext>
            </a:extLst>
          </p:cNvPr>
          <p:cNvPicPr/>
          <p:nvPr/>
        </p:nvPicPr>
        <p:blipFill rotWithShape="1">
          <a:blip r:embed="rId3">
            <a:alphaModFix/>
          </a:blip>
          <a:srcRect/>
          <a:stretch/>
        </p:blipFill>
        <p:spPr>
          <a:xfrm>
            <a:off x="6929438" y="217119"/>
            <a:ext cx="1619845" cy="578644"/>
          </a:xfrm>
          <a:prstGeom prst="rect">
            <a:avLst/>
          </a:prstGeom>
          <a:noFill/>
          <a:ln>
            <a:noFill/>
          </a:ln>
        </p:spPr>
      </p:pic>
      <p:pic>
        <p:nvPicPr>
          <p:cNvPr id="8" name="Picture 7">
            <a:extLst>
              <a:ext uri="{FF2B5EF4-FFF2-40B4-BE49-F238E27FC236}">
                <a16:creationId xmlns:a16="http://schemas.microsoft.com/office/drawing/2014/main" id="{F5AFEE34-7F40-284A-9E1D-664B4DCD5318}"/>
              </a:ext>
            </a:extLst>
          </p:cNvPr>
          <p:cNvPicPr>
            <a:picLocks noChangeAspect="1"/>
          </p:cNvPicPr>
          <p:nvPr/>
        </p:nvPicPr>
        <p:blipFill>
          <a:blip r:embed="rId4"/>
          <a:stretch>
            <a:fillRect/>
          </a:stretch>
        </p:blipFill>
        <p:spPr>
          <a:xfrm rot="5400000">
            <a:off x="2116336" y="1401961"/>
            <a:ext cx="4321969" cy="5518547"/>
          </a:xfrm>
          <a:prstGeom prst="rect">
            <a:avLst/>
          </a:prstGeom>
        </p:spPr>
      </p:pic>
    </p:spTree>
    <p:extLst>
      <p:ext uri="{BB962C8B-B14F-4D97-AF65-F5344CB8AC3E}">
        <p14:creationId xmlns:p14="http://schemas.microsoft.com/office/powerpoint/2010/main" val="4262346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0"/>
            <a:ext cx="7772400" cy="1362075"/>
          </a:xfrm>
        </p:spPr>
        <p:txBody>
          <a:bodyPr/>
          <a:lstStyle/>
          <a:p>
            <a:r>
              <a:rPr lang="en-US" dirty="0"/>
              <a:t>What is Trauma ? </a:t>
            </a:r>
            <a:br>
              <a:rPr lang="en-US" dirty="0"/>
            </a:br>
            <a:r>
              <a:rPr lang="en-US" dirty="0"/>
              <a:t>Why Does it Matter? </a:t>
            </a:r>
          </a:p>
        </p:txBody>
      </p:sp>
      <p:pic>
        <p:nvPicPr>
          <p:cNvPr id="4" name="Picture 3" descr="shutterstock_14049894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934200" cy="5083654"/>
          </a:xfrm>
          <a:prstGeom prst="rect">
            <a:avLst/>
          </a:prstGeom>
        </p:spPr>
      </p:pic>
      <p:pic>
        <p:nvPicPr>
          <p:cNvPr id="5" name="Shape 395">
            <a:extLst>
              <a:ext uri="{FF2B5EF4-FFF2-40B4-BE49-F238E27FC236}">
                <a16:creationId xmlns:a16="http://schemas.microsoft.com/office/drawing/2014/main" id="{7E97D6A2-E278-5044-8F74-1CF73EBA8525}"/>
              </a:ext>
            </a:extLst>
          </p:cNvPr>
          <p:cNvPicPr/>
          <p:nvPr/>
        </p:nvPicPr>
        <p:blipFill rotWithShape="1">
          <a:blip r:embed="rId3">
            <a:alphaModFix/>
          </a:blip>
          <a:srcRect/>
          <a:stretch/>
        </p:blipFill>
        <p:spPr>
          <a:xfrm>
            <a:off x="6764020" y="0"/>
            <a:ext cx="2303780" cy="822960"/>
          </a:xfrm>
          <a:prstGeom prst="rect">
            <a:avLst/>
          </a:prstGeom>
          <a:noFill/>
          <a:ln>
            <a:noFill/>
          </a:ln>
        </p:spPr>
      </p:pic>
    </p:spTree>
    <p:extLst>
      <p:ext uri="{BB962C8B-B14F-4D97-AF65-F5344CB8AC3E}">
        <p14:creationId xmlns:p14="http://schemas.microsoft.com/office/powerpoint/2010/main" val="1872634215"/>
      </p:ext>
    </p:extLst>
  </p:cSld>
  <p:clrMapOvr>
    <a:masterClrMapping/>
  </p:clrMapOvr>
  <p:transition advTm="12118">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78" y="856356"/>
            <a:ext cx="8382000" cy="886397"/>
          </a:xfrm>
        </p:spPr>
        <p:txBody>
          <a:bodyPr/>
          <a:lstStyle/>
          <a:p>
            <a:pPr algn="ctr"/>
            <a:r>
              <a:rPr lang="en-US" sz="3200" dirty="0"/>
              <a:t>ACEs and Resilience </a:t>
            </a:r>
            <a:br>
              <a:rPr lang="en-US" sz="3200" dirty="0"/>
            </a:br>
            <a:r>
              <a:rPr lang="en-US" sz="3200" dirty="0"/>
              <a:t>State-Wide Awareness Campaign </a:t>
            </a:r>
          </a:p>
        </p:txBody>
      </p:sp>
      <p:sp>
        <p:nvSpPr>
          <p:cNvPr id="3" name="Content Placeholder 2"/>
          <p:cNvSpPr>
            <a:spLocks noGrp="1"/>
          </p:cNvSpPr>
          <p:nvPr>
            <p:ph type="body" sz="quarter" idx="10"/>
          </p:nvPr>
        </p:nvSpPr>
        <p:spPr>
          <a:xfrm>
            <a:off x="381000" y="1948265"/>
            <a:ext cx="8382000" cy="1526572"/>
          </a:xfrm>
        </p:spPr>
        <p:txBody>
          <a:bodyPr/>
          <a:lstStyle/>
          <a:p>
            <a:pPr marL="0" indent="0" algn="ctr">
              <a:buNone/>
            </a:pPr>
            <a:r>
              <a:rPr lang="en-US" u="sng" dirty="0">
                <a:hlinkClick r:id="rId2"/>
              </a:rPr>
              <a:t>http://www.bouncebackproject.org/</a:t>
            </a:r>
            <a:endParaRPr lang="en-US" u="sng" dirty="0"/>
          </a:p>
          <a:p>
            <a:pPr marL="0" indent="0" algn="ctr">
              <a:buNone/>
            </a:pPr>
            <a:endParaRPr lang="en-US" dirty="0"/>
          </a:p>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78" y="2534478"/>
            <a:ext cx="9144000" cy="4323522"/>
          </a:xfrm>
          <a:prstGeom prst="rect">
            <a:avLst/>
          </a:prstGeom>
        </p:spPr>
      </p:pic>
    </p:spTree>
    <p:extLst>
      <p:ext uri="{BB962C8B-B14F-4D97-AF65-F5344CB8AC3E}">
        <p14:creationId xmlns:p14="http://schemas.microsoft.com/office/powerpoint/2010/main" val="413727683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555" y="79583"/>
            <a:ext cx="6755802" cy="533604"/>
          </a:xfrm>
        </p:spPr>
        <p:txBody>
          <a:bodyPr/>
          <a:lstStyle/>
          <a:p>
            <a:r>
              <a:rPr lang="en-US" dirty="0"/>
              <a:t>Creating the Virtuous Cycle </a:t>
            </a:r>
          </a:p>
        </p:txBody>
      </p:sp>
      <p:pic>
        <p:nvPicPr>
          <p:cNvPr id="4" name="Content Placeholder 3"/>
          <p:cNvPicPr>
            <a:picLocks noGrp="1" noChangeAspect="1"/>
          </p:cNvPicPr>
          <p:nvPr/>
        </p:nvPicPr>
        <p:blipFill>
          <a:blip r:embed="rId3"/>
          <a:srcRect t="1132" b="1132"/>
          <a:stretch>
            <a:fillRect/>
          </a:stretch>
        </p:blipFill>
        <p:spPr>
          <a:xfrm>
            <a:off x="688489" y="1148696"/>
            <a:ext cx="7777777" cy="5440362"/>
          </a:xfrm>
          <a:prstGeom prst="rect">
            <a:avLst/>
          </a:prstGeom>
        </p:spPr>
      </p:pic>
    </p:spTree>
    <p:extLst>
      <p:ext uri="{BB962C8B-B14F-4D97-AF65-F5344CB8AC3E}">
        <p14:creationId xmlns:p14="http://schemas.microsoft.com/office/powerpoint/2010/main" val="383543171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 SCIENCE  </a:t>
            </a:r>
          </a:p>
        </p:txBody>
      </p:sp>
      <p:sp>
        <p:nvSpPr>
          <p:cNvPr id="3" name="Content Placeholder 2"/>
          <p:cNvSpPr>
            <a:spLocks noGrp="1"/>
          </p:cNvSpPr>
          <p:nvPr>
            <p:ph idx="1"/>
          </p:nvPr>
        </p:nvSpPr>
        <p:spPr/>
        <p:txBody>
          <a:bodyPr>
            <a:normAutofit lnSpcReduction="10000"/>
          </a:bodyPr>
          <a:lstStyle/>
          <a:p>
            <a:r>
              <a:rPr lang="en-US" dirty="0"/>
              <a:t>Neuroscience </a:t>
            </a:r>
          </a:p>
          <a:p>
            <a:endParaRPr lang="en-US" dirty="0"/>
          </a:p>
          <a:p>
            <a:r>
              <a:rPr lang="en-US" dirty="0"/>
              <a:t>Epigenetics </a:t>
            </a:r>
          </a:p>
          <a:p>
            <a:endParaRPr lang="en-US" dirty="0"/>
          </a:p>
          <a:p>
            <a:r>
              <a:rPr lang="en-US" dirty="0"/>
              <a:t>Adverse Childhood Experiences </a:t>
            </a:r>
          </a:p>
          <a:p>
            <a:endParaRPr lang="en-US" dirty="0"/>
          </a:p>
          <a:p>
            <a:r>
              <a:rPr lang="en-US" dirty="0"/>
              <a:t>Resilience </a:t>
            </a:r>
          </a:p>
          <a:p>
            <a:endParaRPr lang="en-US" dirty="0"/>
          </a:p>
          <a:p>
            <a:pPr marL="0" indent="0">
              <a:buNone/>
            </a:pPr>
            <a:r>
              <a:rPr lang="en-US" dirty="0">
                <a:hlinkClick r:id="rId2"/>
              </a:rPr>
              <a:t>http://www.healthygen.org/resources/nearhome-toolkit</a:t>
            </a:r>
            <a:endParaRPr lang="en-US" dirty="0"/>
          </a:p>
          <a:p>
            <a:pPr marL="0" indent="0">
              <a:buNone/>
            </a:pPr>
            <a:endParaRPr lang="en-US" dirty="0"/>
          </a:p>
          <a:p>
            <a:pPr marL="0" indent="0">
              <a:buNone/>
            </a:pPr>
            <a:r>
              <a:rPr lang="en-US" dirty="0">
                <a:hlinkClick r:id="rId3"/>
              </a:rPr>
              <a:t>http://www.healthygen.org/resources/laura-porter-keynote-address-near-science-wa-state-resilience-findings</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677774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 What Help actually Helps ?</a:t>
            </a:r>
          </a:p>
        </p:txBody>
      </p:sp>
      <p:sp>
        <p:nvSpPr>
          <p:cNvPr id="3" name="Content Placeholder 2"/>
          <p:cNvSpPr>
            <a:spLocks noGrp="1"/>
          </p:cNvSpPr>
          <p:nvPr>
            <p:ph idx="1"/>
          </p:nvPr>
        </p:nvSpPr>
        <p:spPr/>
        <p:txBody>
          <a:bodyPr>
            <a:normAutofit fontScale="92500" lnSpcReduction="20000"/>
          </a:bodyPr>
          <a:lstStyle/>
          <a:p>
            <a:r>
              <a:rPr lang="en-US" dirty="0">
                <a:solidFill>
                  <a:srgbClr val="77933C"/>
                </a:solidFill>
              </a:rPr>
              <a:t>Support: Feeling socially and emotionally supported and hopeful </a:t>
            </a:r>
            <a:endParaRPr lang="en-US" dirty="0">
              <a:solidFill>
                <a:schemeClr val="accent3">
                  <a:lumMod val="75000"/>
                </a:schemeClr>
              </a:solidFill>
            </a:endParaRPr>
          </a:p>
          <a:p>
            <a:pPr lvl="1"/>
            <a:r>
              <a:rPr lang="en-US" dirty="0"/>
              <a:t>Social Emotional Competence Building </a:t>
            </a:r>
          </a:p>
          <a:p>
            <a:pPr lvl="1"/>
            <a:r>
              <a:rPr lang="en-US" dirty="0"/>
              <a:t>Hope and a Sense of Future </a:t>
            </a:r>
          </a:p>
          <a:p>
            <a:pPr lvl="1"/>
            <a:endParaRPr lang="en-US" dirty="0"/>
          </a:p>
          <a:p>
            <a:r>
              <a:rPr lang="en-US" dirty="0">
                <a:solidFill>
                  <a:schemeClr val="accent6"/>
                </a:solidFill>
              </a:rPr>
              <a:t>Help: Having two or more people who give concrete help when needed </a:t>
            </a:r>
          </a:p>
          <a:p>
            <a:pPr lvl="1"/>
            <a:r>
              <a:rPr lang="en-US" dirty="0"/>
              <a:t>Concrete Supports (not Facebook Friends) </a:t>
            </a:r>
          </a:p>
          <a:p>
            <a:endParaRPr lang="en-US" dirty="0"/>
          </a:p>
          <a:p>
            <a:r>
              <a:rPr lang="en-US" dirty="0">
                <a:solidFill>
                  <a:schemeClr val="tx2"/>
                </a:solidFill>
              </a:rPr>
              <a:t>Community Reciprocity: Watching our for children, intervening when they are in trouble, and doing favors for one another </a:t>
            </a:r>
          </a:p>
          <a:p>
            <a:pPr lvl="1"/>
            <a:r>
              <a:rPr lang="en-US" dirty="0">
                <a:solidFill>
                  <a:schemeClr val="tx2"/>
                </a:solidFill>
              </a:rPr>
              <a:t>Primary network of protection in your community</a:t>
            </a:r>
          </a:p>
          <a:p>
            <a:pPr lvl="1"/>
            <a:r>
              <a:rPr lang="en-US" dirty="0">
                <a:solidFill>
                  <a:schemeClr val="tx2"/>
                </a:solidFill>
              </a:rPr>
              <a:t>People you see each day and see you </a:t>
            </a:r>
            <a:endParaRPr lang="en-US" dirty="0"/>
          </a:p>
          <a:p>
            <a:endParaRPr lang="en-US" dirty="0"/>
          </a:p>
          <a:p>
            <a:r>
              <a:rPr lang="en-US" dirty="0">
                <a:solidFill>
                  <a:schemeClr val="accent6">
                    <a:lumMod val="50000"/>
                  </a:schemeClr>
                </a:solidFill>
              </a:rPr>
              <a:t>Social Bridging: Reaching Outside one’s immediate circle of friends to recruit help for someone inside that circle </a:t>
            </a:r>
          </a:p>
          <a:p>
            <a:pPr lvl="1"/>
            <a:r>
              <a:rPr lang="en-US" dirty="0"/>
              <a:t>Asking for help </a:t>
            </a:r>
          </a:p>
          <a:p>
            <a:pPr lvl="1"/>
            <a:r>
              <a:rPr lang="en-US" dirty="0"/>
              <a:t>Trusting Systems and People outside your circle to respond and be safe </a:t>
            </a:r>
          </a:p>
        </p:txBody>
      </p:sp>
      <p:sp>
        <p:nvSpPr>
          <p:cNvPr id="4" name="Rectangle 3"/>
          <p:cNvSpPr/>
          <p:nvPr/>
        </p:nvSpPr>
        <p:spPr>
          <a:xfrm>
            <a:off x="254000" y="5987663"/>
            <a:ext cx="8432800"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http://www.healthygen.org/resources/laura-porter-keynote-address-near-science-wa-state-resilience-findings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102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Content Placeholder 3"/>
          <p:cNvPicPr>
            <a:picLocks noChangeAspect="1"/>
          </p:cNvPicPr>
          <p:nvPr/>
        </p:nvPicPr>
        <p:blipFill>
          <a:blip r:embed="rId3">
            <a:extLst>
              <a:ext uri="{28A0092B-C50C-407E-A947-70E740481C1C}">
                <a14:useLocalDpi xmlns:a14="http://schemas.microsoft.com/office/drawing/2010/main" val="0"/>
              </a:ext>
            </a:extLst>
          </a:blip>
          <a:srcRect b="8440"/>
          <a:stretch>
            <a:fillRect/>
          </a:stretch>
        </p:blipFill>
        <p:spPr bwMode="auto">
          <a:xfrm>
            <a:off x="466725" y="1112838"/>
            <a:ext cx="8220075"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3"/>
          <p:cNvSpPr txBox="1">
            <a:spLocks/>
          </p:cNvSpPr>
          <p:nvPr/>
        </p:nvSpPr>
        <p:spPr bwMode="auto">
          <a:xfrm>
            <a:off x="-304800" y="152400"/>
            <a:ext cx="9453563" cy="762000"/>
          </a:xfrm>
          <a:prstGeom prst="rect">
            <a:avLst/>
          </a:prstGeom>
          <a:noFill/>
          <a:ln w="9525">
            <a:noFill/>
            <a:miter lim="800000"/>
            <a:headEnd/>
            <a:tailEnd/>
          </a:ln>
        </p:spPr>
        <p:txBody>
          <a:bodyPr anchor="ct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ＭＳ Ｐゴシック" charset="-128"/>
              </a:rPr>
              <a:t>Adding Context, Stress Proliferation, &amp; Moderators (+/-) to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ＭＳ Ｐゴシック" charset="-128"/>
              </a:rPr>
              <a:t>ACE Influence on Lifespan Health and Functioning</a:t>
            </a:r>
          </a:p>
        </p:txBody>
      </p:sp>
      <p:sp>
        <p:nvSpPr>
          <p:cNvPr id="91139" name="Rectangle 4"/>
          <p:cNvSpPr>
            <a:spLocks noChangeArrowheads="1"/>
          </p:cNvSpPr>
          <p:nvPr/>
        </p:nvSpPr>
        <p:spPr bwMode="auto">
          <a:xfrm>
            <a:off x="2590800" y="6553200"/>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Taken from: http://www.cdc.gov/ace/pyramid.htm </a:t>
            </a:r>
          </a:p>
        </p:txBody>
      </p:sp>
      <p:sp>
        <p:nvSpPr>
          <p:cNvPr id="3" name="Oval 2"/>
          <p:cNvSpPr>
            <a:spLocks noChangeArrowheads="1"/>
          </p:cNvSpPr>
          <p:nvPr/>
        </p:nvSpPr>
        <p:spPr bwMode="auto">
          <a:xfrm>
            <a:off x="609600" y="3581400"/>
            <a:ext cx="3225800" cy="762000"/>
          </a:xfrm>
          <a:prstGeom prst="ellipse">
            <a:avLst/>
          </a:prstGeom>
          <a:solidFill>
            <a:srgbClr val="BFBFBF"/>
          </a:solidFill>
          <a:ln w="9525">
            <a:solidFill>
              <a:schemeClr val="tx1"/>
            </a:solidFill>
            <a:round/>
            <a:headEnd/>
            <a:tailEnd/>
          </a:ln>
          <a:effectLst>
            <a:outerShdw blurRad="40000" dist="23000" dir="5400000" rotWithShape="0">
              <a:srgbClr val="808080">
                <a:alpha val="34998"/>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Educational &amp; Work Achievement</a:t>
            </a:r>
          </a:p>
        </p:txBody>
      </p:sp>
      <p:sp>
        <p:nvSpPr>
          <p:cNvPr id="4" name="Oval 3"/>
          <p:cNvSpPr>
            <a:spLocks noChangeArrowheads="1"/>
          </p:cNvSpPr>
          <p:nvPr/>
        </p:nvSpPr>
        <p:spPr bwMode="auto">
          <a:xfrm>
            <a:off x="762000" y="5181600"/>
            <a:ext cx="2743200" cy="839788"/>
          </a:xfrm>
          <a:prstGeom prst="ellipse">
            <a:avLst/>
          </a:prstGeom>
          <a:solidFill>
            <a:srgbClr val="BFBFBF"/>
          </a:solidFill>
          <a:ln w="9525">
            <a:solidFill>
              <a:schemeClr val="tx1"/>
            </a:solidFill>
            <a:round/>
            <a:headEnd/>
            <a:tailEnd/>
          </a:ln>
          <a:effectLst>
            <a:outerShdw blurRad="40000" dist="23000" dir="5400000" rotWithShape="0">
              <a:srgbClr val="808080">
                <a:alpha val="34998"/>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Social Determinant Factors</a:t>
            </a:r>
          </a:p>
        </p:txBody>
      </p:sp>
      <p:sp>
        <p:nvSpPr>
          <p:cNvPr id="9" name="Oval 8"/>
          <p:cNvSpPr>
            <a:spLocks noChangeArrowheads="1"/>
          </p:cNvSpPr>
          <p:nvPr/>
        </p:nvSpPr>
        <p:spPr bwMode="auto">
          <a:xfrm>
            <a:off x="1093788" y="2786063"/>
            <a:ext cx="2741612" cy="533400"/>
          </a:xfrm>
          <a:prstGeom prst="ellipse">
            <a:avLst/>
          </a:prstGeom>
          <a:solidFill>
            <a:srgbClr val="BFBFBF"/>
          </a:solidFill>
          <a:ln w="9525">
            <a:solidFill>
              <a:schemeClr val="tx1"/>
            </a:solidFill>
            <a:round/>
            <a:headEnd/>
            <a:tailEnd/>
          </a:ln>
          <a:effectLst>
            <a:outerShdw blurRad="40000" dist="23000" dir="5400000" rotWithShape="0">
              <a:srgbClr val="808080">
                <a:alpha val="34998"/>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Adult Stressors</a:t>
            </a:r>
          </a:p>
        </p:txBody>
      </p:sp>
      <p:sp>
        <p:nvSpPr>
          <p:cNvPr id="10" name="Oval 9"/>
          <p:cNvSpPr>
            <a:spLocks noChangeArrowheads="1"/>
          </p:cNvSpPr>
          <p:nvPr/>
        </p:nvSpPr>
        <p:spPr bwMode="auto">
          <a:xfrm>
            <a:off x="2362200" y="1600200"/>
            <a:ext cx="2074863" cy="762000"/>
          </a:xfrm>
          <a:prstGeom prst="ellipse">
            <a:avLst/>
          </a:prstGeom>
          <a:solidFill>
            <a:srgbClr val="00B0F0"/>
          </a:solidFill>
          <a:ln w="9525">
            <a:solidFill>
              <a:schemeClr val="tx1"/>
            </a:solidFill>
            <a:round/>
            <a:headEnd/>
            <a:tailEnd/>
          </a:ln>
          <a:effectLst>
            <a:outerShdw blurRad="40000" dist="23000" dir="5400000" rotWithShape="0">
              <a:srgbClr val="808080">
                <a:alpha val="34998"/>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Protective Resources</a:t>
            </a:r>
          </a:p>
        </p:txBody>
      </p:sp>
      <p:cxnSp>
        <p:nvCxnSpPr>
          <p:cNvPr id="6" name="Straight Arrow Connector 5"/>
          <p:cNvCxnSpPr>
            <a:cxnSpLocks noChangeShapeType="1"/>
          </p:cNvCxnSpPr>
          <p:nvPr/>
        </p:nvCxnSpPr>
        <p:spPr bwMode="auto">
          <a:xfrm>
            <a:off x="3378200" y="2390775"/>
            <a:ext cx="0" cy="3630613"/>
          </a:xfrm>
          <a:prstGeom prst="straightConnector1">
            <a:avLst/>
          </a:prstGeom>
          <a:noFill/>
          <a:ln w="762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98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45290" flipH="1">
            <a:off x="5664200" y="1692275"/>
            <a:ext cx="757238"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988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45290" flipH="1">
            <a:off x="7340600" y="4152900"/>
            <a:ext cx="757238"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988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45290" flipH="1">
            <a:off x="6784975" y="3325813"/>
            <a:ext cx="755650" cy="36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988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45290" flipH="1">
            <a:off x="6197600" y="2476500"/>
            <a:ext cx="757238"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7988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545290" flipH="1">
            <a:off x="8062913" y="5022850"/>
            <a:ext cx="757237"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90490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55509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A2A2A"/>
                </a:solidFill>
                <a:effectLst/>
                <a:uLnTx/>
                <a:uFillTx/>
                <a:latin typeface="HelveticaNeue-Light"/>
                <a:ea typeface="+mn-ea"/>
                <a:cs typeface="+mn-cs"/>
              </a:rPr>
              <a:t>Be a </a:t>
            </a:r>
            <a:r>
              <a:rPr kumimoji="0" lang="en-US" sz="4400" b="1" i="0" u="none" strike="noStrike" kern="1200" cap="none" spc="0" normalizeH="0" baseline="0" noProof="0" dirty="0">
                <a:ln>
                  <a:noFill/>
                </a:ln>
                <a:solidFill>
                  <a:srgbClr val="2A2A2A"/>
                </a:solidFill>
                <a:effectLst/>
                <a:uLnTx/>
                <a:uFillTx/>
                <a:latin typeface="HelveticaNeue"/>
                <a:ea typeface="+mn-ea"/>
                <a:cs typeface="+mn-cs"/>
              </a:rPr>
              <a:t>F.O.R.S.E.</a:t>
            </a:r>
            <a:r>
              <a:rPr kumimoji="0" lang="en-US" sz="3600" b="0" i="0" u="none" strike="noStrike" kern="1200" cap="none" spc="0" normalizeH="0" baseline="0" noProof="0" dirty="0">
                <a:ln>
                  <a:noFill/>
                </a:ln>
                <a:solidFill>
                  <a:srgbClr val="2A2A2A"/>
                </a:solidFill>
                <a:effectLst/>
                <a:uLnTx/>
                <a:uFillTx/>
                <a:latin typeface="HelveticaNeue-Light"/>
                <a:ea typeface="+mn-ea"/>
                <a:cs typeface="+mn-cs"/>
              </a:rPr>
              <a:t> in your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F62DE"/>
              </a:solidFill>
              <a:effectLst/>
              <a:uLnTx/>
              <a:uFillTx/>
              <a:latin typeface="HelveticaNeue-Light"/>
              <a:ea typeface="+mn-ea"/>
              <a:cs typeface="+mn-cs"/>
              <a:hlinkClick r:id="rId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353"/>
                </a:solidFill>
                <a:effectLst/>
                <a:uLnTx/>
                <a:uFillTx/>
                <a:latin typeface="Georgia"/>
                <a:ea typeface="+mn-ea"/>
                <a:cs typeface="+mn-cs"/>
              </a:rPr>
              <a:t>				Image by Lincoln High student Brendon Gilman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2A2A"/>
                </a:solidFill>
                <a:effectLst/>
                <a:uLnTx/>
                <a:uFillTx/>
                <a:latin typeface="HelveticaNeue"/>
                <a:ea typeface="+mn-ea"/>
                <a:cs typeface="+mn-cs"/>
              </a:rPr>
              <a:t>F</a:t>
            </a:r>
            <a:r>
              <a:rPr kumimoji="0" lang="en-US" sz="4800" b="0" i="0" u="none" strike="noStrike" kern="1200" cap="none" spc="0" normalizeH="0" baseline="0" noProof="0" dirty="0">
                <a:ln>
                  <a:noFill/>
                </a:ln>
                <a:solidFill>
                  <a:srgbClr val="2A2A2A"/>
                </a:solidFill>
                <a:effectLst/>
                <a:uLnTx/>
                <a:uFillTx/>
                <a:latin typeface="HelveticaNeue-Light"/>
                <a:ea typeface="+mn-ea"/>
                <a:cs typeface="+mn-cs"/>
              </a:rPr>
              <a:t>ocus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2A2A"/>
                </a:solidFill>
                <a:effectLst/>
                <a:uLnTx/>
                <a:uFillTx/>
                <a:latin typeface="HelveticaNeue"/>
                <a:ea typeface="+mn-ea"/>
                <a:cs typeface="+mn-cs"/>
              </a:rPr>
              <a:t>O</a:t>
            </a:r>
            <a:r>
              <a:rPr kumimoji="0" lang="en-US" sz="4800" b="0" i="0" u="none" strike="noStrike" kern="1200" cap="none" spc="0" normalizeH="0" baseline="0" noProof="0" dirty="0">
                <a:ln>
                  <a:noFill/>
                </a:ln>
                <a:solidFill>
                  <a:srgbClr val="2A2A2A"/>
                </a:solidFill>
                <a:effectLst/>
                <a:uLnTx/>
                <a:uFillTx/>
                <a:latin typeface="HelveticaNeue-Light"/>
                <a:ea typeface="+mn-ea"/>
                <a:cs typeface="+mn-cs"/>
              </a:rPr>
              <a:t>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2A2A"/>
                </a:solidFill>
                <a:effectLst/>
                <a:uLnTx/>
                <a:uFillTx/>
                <a:latin typeface="HelveticaNeue"/>
                <a:ea typeface="+mn-ea"/>
                <a:cs typeface="+mn-cs"/>
              </a:rPr>
              <a:t>R</a:t>
            </a:r>
            <a:r>
              <a:rPr kumimoji="0" lang="en-US" sz="4800" b="0" i="0" u="none" strike="noStrike" kern="1200" cap="none" spc="0" normalizeH="0" baseline="0" noProof="0" dirty="0">
                <a:ln>
                  <a:noFill/>
                </a:ln>
                <a:solidFill>
                  <a:srgbClr val="2A2A2A"/>
                </a:solidFill>
                <a:effectLst/>
                <a:uLnTx/>
                <a:uFillTx/>
                <a:latin typeface="HelveticaNeue-Light"/>
                <a:ea typeface="+mn-ea"/>
                <a:cs typeface="+mn-cs"/>
              </a:rPr>
              <a:t>esilience &amp;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A2A2A"/>
                </a:solidFill>
                <a:effectLst/>
                <a:uLnTx/>
                <a:uFillTx/>
                <a:latin typeface="HelveticaNeue"/>
                <a:ea typeface="+mn-ea"/>
                <a:cs typeface="+mn-cs"/>
              </a:rPr>
              <a:t>S</a:t>
            </a:r>
            <a:r>
              <a:rPr kumimoji="0" lang="en-US" sz="4800" b="0" i="0" u="none" strike="noStrike" kern="1200" cap="none" spc="0" normalizeH="0" baseline="0" noProof="0" dirty="0">
                <a:ln>
                  <a:noFill/>
                </a:ln>
                <a:solidFill>
                  <a:srgbClr val="2A2A2A"/>
                </a:solidFill>
                <a:effectLst/>
                <a:uLnTx/>
                <a:uFillTx/>
                <a:latin typeface="HelveticaNeue-Light"/>
                <a:ea typeface="+mn-ea"/>
                <a:cs typeface="+mn-cs"/>
              </a:rPr>
              <a:t>ocial-</a:t>
            </a:r>
            <a:r>
              <a:rPr kumimoji="0" lang="en-US" sz="4000" b="1" i="0" u="none" strike="noStrike" kern="1200" cap="none" spc="0" normalizeH="0" baseline="0" noProof="0" dirty="0">
                <a:ln>
                  <a:noFill/>
                </a:ln>
                <a:solidFill>
                  <a:srgbClr val="2A2A2A"/>
                </a:solidFill>
                <a:effectLst/>
                <a:uLnTx/>
                <a:uFillTx/>
                <a:latin typeface="HelveticaNeue"/>
                <a:ea typeface="+mn-ea"/>
                <a:cs typeface="+mn-cs"/>
              </a:rPr>
              <a:t>E</a:t>
            </a:r>
            <a:r>
              <a:rPr kumimoji="0" lang="en-US" sz="4800" b="0" i="0" u="none" strike="noStrike" kern="1200" cap="none" spc="0" normalizeH="0" baseline="0" noProof="0" dirty="0">
                <a:ln>
                  <a:noFill/>
                </a:ln>
                <a:solidFill>
                  <a:srgbClr val="2A2A2A"/>
                </a:solidFill>
                <a:effectLst/>
                <a:uLnTx/>
                <a:uFillTx/>
                <a:latin typeface="HelveticaNeue-Light"/>
                <a:ea typeface="+mn-ea"/>
                <a:cs typeface="+mn-cs"/>
              </a:rPr>
              <a:t>motional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4800600" y="2895600"/>
            <a:ext cx="4000500" cy="3556000"/>
          </a:xfrm>
          <a:prstGeom prst="rect">
            <a:avLst/>
          </a:prstGeom>
        </p:spPr>
      </p:pic>
    </p:spTree>
    <p:extLst>
      <p:ext uri="{BB962C8B-B14F-4D97-AF65-F5344CB8AC3E}">
        <p14:creationId xmlns:p14="http://schemas.microsoft.com/office/powerpoint/2010/main" val="1732739919"/>
      </p:ext>
    </p:extLst>
  </p:cSld>
  <p:clrMapOvr>
    <a:masterClrMapping/>
  </p:clrMapOvr>
  <mc:AlternateContent xmlns:mc="http://schemas.openxmlformats.org/markup-compatibility/2006" xmlns:p14="http://schemas.microsoft.com/office/powerpoint/2010/main">
    <mc:Choice Requires="p14">
      <p:transition spd="slow" p14:dur="2000" advTm="19710"/>
    </mc:Choice>
    <mc:Fallback xmlns="">
      <p:transition spd="slow" advTm="1971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a:r>
          </a:p>
        </p:txBody>
      </p:sp>
      <p:sp>
        <p:nvSpPr>
          <p:cNvPr id="3" name="Content Placeholder 2"/>
          <p:cNvSpPr>
            <a:spLocks noGrp="1"/>
          </p:cNvSpPr>
          <p:nvPr>
            <p:ph idx="1"/>
          </p:nvPr>
        </p:nvSpPr>
        <p:spPr>
          <a:xfrm>
            <a:off x="381000" y="1412875"/>
            <a:ext cx="8382000" cy="4825937"/>
          </a:xfrm>
        </p:spPr>
        <p:txBody>
          <a:bodyPr/>
          <a:lstStyle/>
          <a:p>
            <a:r>
              <a:rPr lang="en-US" dirty="0">
                <a:hlinkClick r:id="rId2"/>
              </a:rPr>
              <a:t>http://gucchdtacenter.georgetown.edu/TraumaInformedCare/index.html</a:t>
            </a:r>
            <a:endParaRPr lang="en-US" dirty="0">
              <a:hlinkClick r:id="rId3"/>
            </a:endParaRPr>
          </a:p>
          <a:p>
            <a:r>
              <a:rPr lang="en-US" dirty="0">
                <a:hlinkClick r:id="rId3"/>
              </a:rPr>
              <a:t>https://www.youtube.com/watch?v=3axcjT_zo58</a:t>
            </a:r>
            <a:endParaRPr lang="en-US" dirty="0"/>
          </a:p>
          <a:p>
            <a:r>
              <a:rPr lang="en-US" dirty="0">
                <a:hlinkClick r:id="rId4"/>
              </a:rPr>
              <a:t>https://www.youtube.com/watch?v=-HG8H4n2j9I</a:t>
            </a:r>
            <a:endParaRPr lang="en-US" dirty="0"/>
          </a:p>
          <a:p>
            <a:r>
              <a:rPr lang="en-US" dirty="0">
                <a:hlinkClick r:id="rId5"/>
              </a:rPr>
              <a:t>https://www.ted.com/talks/nadine_burke_harris_how_childhood_trauma_affects_health_across_a_lifetime?language=en</a:t>
            </a:r>
            <a:endParaRPr lang="en-US" dirty="0"/>
          </a:p>
          <a:p>
            <a:pPr marL="0" indent="0">
              <a:buNone/>
            </a:pPr>
            <a:endParaRPr lang="en-US" dirty="0"/>
          </a:p>
        </p:txBody>
      </p:sp>
    </p:spTree>
    <p:extLst>
      <p:ext uri="{BB962C8B-B14F-4D97-AF65-F5344CB8AC3E}">
        <p14:creationId xmlns:p14="http://schemas.microsoft.com/office/powerpoint/2010/main" val="118808131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83FF-F0ED-6948-B405-7963ADA370FC}"/>
              </a:ext>
            </a:extLst>
          </p:cNvPr>
          <p:cNvSpPr>
            <a:spLocks noGrp="1"/>
          </p:cNvSpPr>
          <p:nvPr>
            <p:ph type="title"/>
          </p:nvPr>
        </p:nvSpPr>
        <p:spPr>
          <a:xfrm>
            <a:off x="2263619" y="3436372"/>
            <a:ext cx="4714875" cy="373949"/>
          </a:xfrm>
        </p:spPr>
        <p:txBody>
          <a:bodyPr/>
          <a:lstStyle/>
          <a:p>
            <a:pPr algn="ctr"/>
            <a:r>
              <a:rPr lang="en-US" dirty="0"/>
              <a:t>Liked our Presentation?</a:t>
            </a:r>
          </a:p>
        </p:txBody>
      </p:sp>
      <p:pic>
        <p:nvPicPr>
          <p:cNvPr id="10" name="Content Placeholder 9">
            <a:extLst>
              <a:ext uri="{FF2B5EF4-FFF2-40B4-BE49-F238E27FC236}">
                <a16:creationId xmlns:a16="http://schemas.microsoft.com/office/drawing/2014/main" id="{93531415-247F-C64A-B699-630332EC90DD}"/>
              </a:ext>
            </a:extLst>
          </p:cNvPr>
          <p:cNvPicPr>
            <a:picLocks noGrp="1" noChangeAspect="1"/>
          </p:cNvPicPr>
          <p:nvPr>
            <p:ph sz="half" idx="1"/>
          </p:nvPr>
        </p:nvPicPr>
        <p:blipFill>
          <a:blip r:embed="rId3"/>
          <a:stretch>
            <a:fillRect/>
          </a:stretch>
        </p:blipFill>
        <p:spPr>
          <a:xfrm>
            <a:off x="3161110" y="3971537"/>
            <a:ext cx="421481" cy="421481"/>
          </a:xfrm>
        </p:spPr>
      </p:pic>
      <p:pic>
        <p:nvPicPr>
          <p:cNvPr id="12" name="Content Placeholder 11">
            <a:extLst>
              <a:ext uri="{FF2B5EF4-FFF2-40B4-BE49-F238E27FC236}">
                <a16:creationId xmlns:a16="http://schemas.microsoft.com/office/drawing/2014/main" id="{EABFFBB8-8136-2243-813F-2CDF40E4F9C6}"/>
              </a:ext>
            </a:extLst>
          </p:cNvPr>
          <p:cNvPicPr>
            <a:picLocks noGrp="1" noChangeAspect="1"/>
          </p:cNvPicPr>
          <p:nvPr>
            <p:ph sz="half" idx="2"/>
          </p:nvPr>
        </p:nvPicPr>
        <p:blipFill>
          <a:blip r:embed="rId4"/>
          <a:stretch>
            <a:fillRect/>
          </a:stretch>
        </p:blipFill>
        <p:spPr>
          <a:xfrm>
            <a:off x="4621057" y="3778775"/>
            <a:ext cx="1773180" cy="992981"/>
          </a:xfrm>
        </p:spPr>
      </p:pic>
      <p:sp>
        <p:nvSpPr>
          <p:cNvPr id="5" name="Subtitle 2">
            <a:extLst>
              <a:ext uri="{FF2B5EF4-FFF2-40B4-BE49-F238E27FC236}">
                <a16:creationId xmlns:a16="http://schemas.microsoft.com/office/drawing/2014/main" id="{3FDFFA55-252E-244C-82FB-6E824BD3727C}"/>
              </a:ext>
            </a:extLst>
          </p:cNvPr>
          <p:cNvSpPr>
            <a:spLocks noGrp="1"/>
          </p:cNvSpPr>
          <p:nvPr/>
        </p:nvSpPr>
        <p:spPr>
          <a:xfrm>
            <a:off x="2817720" y="2274430"/>
            <a:ext cx="3331565" cy="947824"/>
          </a:xfrm>
          <a:prstGeom prst="rect">
            <a:avLst/>
          </a:prstGeom>
        </p:spPr>
        <p:txBody>
          <a:bodyPr vert="horz" lIns="51425" tIns="25712" rIns="51425" bIns="25712"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514348" rtl="0" eaLnBrk="1" fontAlgn="auto" latinLnBrk="0" hangingPunct="1">
              <a:lnSpc>
                <a:spcPct val="100000"/>
              </a:lnSpc>
              <a:spcBef>
                <a:spcPct val="20000"/>
              </a:spcBef>
              <a:spcAft>
                <a:spcPts val="0"/>
              </a:spcAft>
              <a:buClrTx/>
              <a:buSzTx/>
              <a:buFont typeface="Arial" pitchFamily="34" charset="0"/>
              <a:buNone/>
              <a:tabLst/>
              <a:defRPr/>
            </a:pPr>
            <a:r>
              <a:rPr kumimoji="0" lang="en-US" sz="1125" b="0" i="0" u="none" strike="noStrike" kern="1200" cap="none" spc="0" normalizeH="0" baseline="0" noProof="0" dirty="0">
                <a:ln>
                  <a:noFill/>
                </a:ln>
                <a:solidFill>
                  <a:srgbClr val="000000">
                    <a:tint val="75000"/>
                  </a:srgbClr>
                </a:solidFill>
                <a:effectLst/>
                <a:uLnTx/>
                <a:uFillTx/>
                <a:latin typeface="Calibri"/>
                <a:ea typeface="+mn-ea"/>
                <a:cs typeface="+mn-cs"/>
                <a:sym typeface="Helvetica Light" charset="0"/>
              </a:rPr>
              <a:t>Dr. Allison Sampson-Jackson, LCSW, LICSW, CSOTP</a:t>
            </a:r>
          </a:p>
          <a:p>
            <a:pPr marL="0" marR="0" lvl="0" indent="0" algn="ctr" defTabSz="514348" rtl="0" eaLnBrk="1" fontAlgn="auto" latinLnBrk="0" hangingPunct="1">
              <a:lnSpc>
                <a:spcPct val="100000"/>
              </a:lnSpc>
              <a:spcBef>
                <a:spcPct val="20000"/>
              </a:spcBef>
              <a:spcAft>
                <a:spcPts val="0"/>
              </a:spcAft>
              <a:buClrTx/>
              <a:buSzTx/>
              <a:buFont typeface="Arial" pitchFamily="34" charset="0"/>
              <a:buNone/>
              <a:tabLst/>
              <a:defRPr/>
            </a:pPr>
            <a:r>
              <a:rPr kumimoji="0" lang="en-US" sz="1125" b="0" i="0" u="none" strike="noStrike" kern="1200" cap="none" spc="0" normalizeH="0" baseline="0" noProof="0" dirty="0">
                <a:ln>
                  <a:noFill/>
                </a:ln>
                <a:solidFill>
                  <a:srgbClr val="000000">
                    <a:tint val="75000"/>
                  </a:srgbClr>
                </a:solidFill>
                <a:effectLst/>
                <a:uLnTx/>
                <a:uFillTx/>
                <a:latin typeface="Calibri"/>
                <a:ea typeface="+mn-ea"/>
                <a:cs typeface="+mn-cs"/>
                <a:sym typeface="Helvetica Light" charset="0"/>
              </a:rPr>
              <a:t>Integration Solutions, Inc.</a:t>
            </a:r>
          </a:p>
          <a:p>
            <a:pPr marL="0" marR="0" lvl="0" indent="0" algn="ctr" defTabSz="514348" rtl="0" eaLnBrk="1" fontAlgn="auto" latinLnBrk="0" hangingPunct="1">
              <a:lnSpc>
                <a:spcPct val="100000"/>
              </a:lnSpc>
              <a:spcBef>
                <a:spcPct val="20000"/>
              </a:spcBef>
              <a:spcAft>
                <a:spcPts val="0"/>
              </a:spcAft>
              <a:buClrTx/>
              <a:buSzTx/>
              <a:buFont typeface="Arial" pitchFamily="34" charset="0"/>
              <a:buNone/>
              <a:tabLst/>
              <a:defRPr/>
            </a:pPr>
            <a:r>
              <a:rPr kumimoji="0" lang="en-US" sz="1125" b="0" i="0" u="none" strike="noStrike" kern="1200" cap="none" spc="0" normalizeH="0" baseline="0" noProof="0" dirty="0">
                <a:ln>
                  <a:noFill/>
                </a:ln>
                <a:solidFill>
                  <a:srgbClr val="000000">
                    <a:tint val="75000"/>
                  </a:srgbClr>
                </a:solidFill>
                <a:effectLst/>
                <a:uLnTx/>
                <a:uFillTx/>
                <a:latin typeface="Calibri"/>
                <a:ea typeface="+mn-ea"/>
                <a:cs typeface="+mn-cs"/>
                <a:sym typeface="Helvetica Light" charset="0"/>
                <a:hlinkClick r:id="rId5"/>
              </a:rPr>
              <a:t>www.integrationsolutions.org</a:t>
            </a:r>
            <a:endParaRPr kumimoji="0" lang="en-US" sz="1125" b="0" i="0" u="none" strike="noStrike" kern="1200" cap="none" spc="0" normalizeH="0" baseline="0" noProof="0" dirty="0">
              <a:ln>
                <a:noFill/>
              </a:ln>
              <a:solidFill>
                <a:srgbClr val="000000">
                  <a:tint val="75000"/>
                </a:srgbClr>
              </a:solidFill>
              <a:effectLst/>
              <a:uLnTx/>
              <a:uFillTx/>
              <a:latin typeface="Calibri"/>
              <a:ea typeface="+mn-ea"/>
              <a:cs typeface="+mn-cs"/>
              <a:sym typeface="Helvetica Light" charset="0"/>
            </a:endParaRPr>
          </a:p>
          <a:p>
            <a:pPr marL="0" marR="0" lvl="0" indent="0" algn="ctr" defTabSz="514348" rtl="0" eaLnBrk="1" fontAlgn="auto" latinLnBrk="0" hangingPunct="1">
              <a:lnSpc>
                <a:spcPct val="100000"/>
              </a:lnSpc>
              <a:spcBef>
                <a:spcPct val="20000"/>
              </a:spcBef>
              <a:spcAft>
                <a:spcPts val="0"/>
              </a:spcAft>
              <a:buClrTx/>
              <a:buSzTx/>
              <a:buFont typeface="Arial" pitchFamily="34" charset="0"/>
              <a:buNone/>
              <a:tabLst/>
              <a:defRPr/>
            </a:pPr>
            <a:r>
              <a:rPr kumimoji="0" lang="en-US" sz="1125" b="0" i="0" u="none" strike="noStrike" kern="1200" cap="none" spc="0" normalizeH="0" baseline="0" noProof="0" dirty="0">
                <a:ln>
                  <a:noFill/>
                </a:ln>
                <a:solidFill>
                  <a:srgbClr val="000000">
                    <a:tint val="75000"/>
                  </a:srgbClr>
                </a:solidFill>
                <a:effectLst/>
                <a:uLnTx/>
                <a:uFillTx/>
                <a:latin typeface="Calibri"/>
                <a:ea typeface="+mn-ea"/>
                <a:cs typeface="+mn-cs"/>
                <a:sym typeface="Helvetica Light" charset="0"/>
              </a:rPr>
              <a:t>804-205-4461</a:t>
            </a:r>
          </a:p>
        </p:txBody>
      </p:sp>
      <p:pic>
        <p:nvPicPr>
          <p:cNvPr id="6" name="Shape 395">
            <a:extLst>
              <a:ext uri="{FF2B5EF4-FFF2-40B4-BE49-F238E27FC236}">
                <a16:creationId xmlns:a16="http://schemas.microsoft.com/office/drawing/2014/main" id="{B059DB83-F9E3-EB40-95E1-F1F3E15E2C43}"/>
              </a:ext>
            </a:extLst>
          </p:cNvPr>
          <p:cNvPicPr/>
          <p:nvPr/>
        </p:nvPicPr>
        <p:blipFill rotWithShape="1">
          <a:blip r:embed="rId6">
            <a:alphaModFix/>
          </a:blip>
          <a:srcRect/>
          <a:stretch/>
        </p:blipFill>
        <p:spPr>
          <a:xfrm>
            <a:off x="5772151" y="1495874"/>
            <a:ext cx="1295876" cy="462915"/>
          </a:xfrm>
          <a:prstGeom prst="rect">
            <a:avLst/>
          </a:prstGeom>
          <a:noFill/>
          <a:ln>
            <a:noFill/>
          </a:ln>
        </p:spPr>
      </p:pic>
      <p:sp>
        <p:nvSpPr>
          <p:cNvPr id="7" name="Title 1">
            <a:extLst>
              <a:ext uri="{FF2B5EF4-FFF2-40B4-BE49-F238E27FC236}">
                <a16:creationId xmlns:a16="http://schemas.microsoft.com/office/drawing/2014/main" id="{59665064-C9C7-8E49-9EAE-630D895D1B8F}"/>
              </a:ext>
            </a:extLst>
          </p:cNvPr>
          <p:cNvSpPr txBox="1">
            <a:spLocks/>
          </p:cNvSpPr>
          <p:nvPr/>
        </p:nvSpPr>
        <p:spPr>
          <a:xfrm>
            <a:off x="2126064" y="1917330"/>
            <a:ext cx="4714875" cy="37394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pPr marL="0" marR="0" lvl="0" indent="0" algn="ctr" defTabSz="514327"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84" normalizeH="0" baseline="0" noProof="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uLnTx/>
                <a:uFillTx/>
                <a:latin typeface="Calibri"/>
                <a:ea typeface="+mn-ea"/>
                <a:cs typeface="Arial" charset="0"/>
                <a:sym typeface="Helvetica Light" charset="0"/>
              </a:rPr>
              <a:t>Thank You </a:t>
            </a:r>
          </a:p>
        </p:txBody>
      </p:sp>
      <p:sp>
        <p:nvSpPr>
          <p:cNvPr id="13" name="Rectangle 12">
            <a:extLst>
              <a:ext uri="{FF2B5EF4-FFF2-40B4-BE49-F238E27FC236}">
                <a16:creationId xmlns:a16="http://schemas.microsoft.com/office/drawing/2014/main" id="{C1A2E00B-B32B-F942-9C59-97D0A5D195DB}"/>
              </a:ext>
            </a:extLst>
          </p:cNvPr>
          <p:cNvSpPr/>
          <p:nvPr/>
        </p:nvSpPr>
        <p:spPr>
          <a:xfrm>
            <a:off x="5026428" y="4512069"/>
            <a:ext cx="1430235" cy="559961"/>
          </a:xfrm>
          <a:prstGeom prst="rect">
            <a:avLst/>
          </a:prstGeom>
        </p:spPr>
        <p:txBody>
          <a:bodyPr wrap="square">
            <a:spAutoFit/>
          </a:bodyPr>
          <a:lstStyle/>
          <a:p>
            <a:pPr marL="0" marR="0" lvl="0" indent="0" algn="l" defTabSz="257174" rtl="0" eaLnBrk="1" fontAlgn="base"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inherit"/>
                <a:ea typeface="+mn-ea"/>
                <a:cs typeface="+mn-cs"/>
                <a:sym typeface="Helvetica Light" charset="0"/>
              </a:rPr>
              <a:t>integration_solutions</a:t>
            </a:r>
          </a:p>
          <a:p>
            <a:pPr marL="0" marR="0" lvl="0" indent="0" algn="l" defTabSz="257174" rtl="0" eaLnBrk="1" fontAlgn="base" latinLnBrk="0" hangingPunct="1">
              <a:lnSpc>
                <a:spcPct val="100000"/>
              </a:lnSpc>
              <a:spcBef>
                <a:spcPts val="0"/>
              </a:spcBef>
              <a:spcAft>
                <a:spcPts val="0"/>
              </a:spcAft>
              <a:buClrTx/>
              <a:buSzTx/>
              <a:buFontTx/>
              <a:buNone/>
              <a:tabLst/>
              <a:defRPr/>
            </a:pPr>
            <a:br>
              <a:rPr kumimoji="0" lang="en-US" sz="1013" b="0" i="0" u="none" strike="noStrike" kern="1200" cap="none" spc="0" normalizeH="0" baseline="0" noProof="0" dirty="0">
                <a:ln>
                  <a:noFill/>
                </a:ln>
                <a:solidFill>
                  <a:srgbClr val="262626"/>
                </a:solidFill>
                <a:effectLst/>
                <a:uLnTx/>
                <a:uFillTx/>
                <a:latin typeface="inherit"/>
                <a:ea typeface="+mn-ea"/>
                <a:cs typeface="+mn-cs"/>
                <a:sym typeface="Helvetica Light" charset="0"/>
              </a:rPr>
            </a:br>
            <a:endParaRPr kumimoji="0" lang="en-US" sz="1013" b="0" i="0" u="none" strike="noStrike" kern="1200" cap="none" spc="0" normalizeH="0" baseline="0" noProof="0" dirty="0">
              <a:ln>
                <a:noFill/>
              </a:ln>
              <a:solidFill>
                <a:srgbClr val="262626"/>
              </a:solidFill>
              <a:effectLst/>
              <a:uLnTx/>
              <a:uFillTx/>
              <a:latin typeface="inherit"/>
              <a:ea typeface="+mn-ea"/>
              <a:cs typeface="+mn-cs"/>
              <a:sym typeface="Helvetica Light" charset="0"/>
            </a:endParaRPr>
          </a:p>
        </p:txBody>
      </p:sp>
      <p:sp>
        <p:nvSpPr>
          <p:cNvPr id="14" name="Rectangle 13">
            <a:extLst>
              <a:ext uri="{FF2B5EF4-FFF2-40B4-BE49-F238E27FC236}">
                <a16:creationId xmlns:a16="http://schemas.microsoft.com/office/drawing/2014/main" id="{1B718CE8-AB5A-CB42-AC13-9096E3818553}"/>
              </a:ext>
            </a:extLst>
          </p:cNvPr>
          <p:cNvSpPr/>
          <p:nvPr/>
        </p:nvSpPr>
        <p:spPr>
          <a:xfrm>
            <a:off x="2817720" y="4398389"/>
            <a:ext cx="1281505" cy="715837"/>
          </a:xfrm>
          <a:prstGeom prst="rect">
            <a:avLst/>
          </a:prstGeom>
        </p:spPr>
        <p:txBody>
          <a:bodyPr wrap="square">
            <a:spAutoFit/>
          </a:bodyPr>
          <a:lstStyle/>
          <a:p>
            <a:pPr marL="0" marR="0" lvl="0" indent="0" algn="ctr" defTabSz="257174" rtl="0" eaLnBrk="1" fontAlgn="base"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rgbClr val="000000"/>
                </a:solidFill>
                <a:effectLst/>
                <a:uLnTx/>
                <a:uFillTx/>
                <a:latin typeface="inherit"/>
                <a:ea typeface="+mn-ea"/>
                <a:cs typeface="+mn-cs"/>
                <a:sym typeface="Helvetica Light" charset="0"/>
              </a:rPr>
              <a:t>Like our page Integration Solutions</a:t>
            </a:r>
          </a:p>
          <a:p>
            <a:pPr marL="0" marR="0" lvl="0" indent="0" algn="l" defTabSz="257174" rtl="0" eaLnBrk="1" fontAlgn="base" latinLnBrk="0" hangingPunct="1">
              <a:lnSpc>
                <a:spcPct val="100000"/>
              </a:lnSpc>
              <a:spcBef>
                <a:spcPts val="0"/>
              </a:spcBef>
              <a:spcAft>
                <a:spcPts val="0"/>
              </a:spcAft>
              <a:buClrTx/>
              <a:buSzTx/>
              <a:buFontTx/>
              <a:buNone/>
              <a:tabLst/>
              <a:defRPr/>
            </a:pPr>
            <a:br>
              <a:rPr kumimoji="0" lang="en-US" sz="1013" b="0" i="0" u="none" strike="noStrike" kern="1200" cap="none" spc="0" normalizeH="0" baseline="0" noProof="0" dirty="0">
                <a:ln>
                  <a:noFill/>
                </a:ln>
                <a:solidFill>
                  <a:srgbClr val="262626"/>
                </a:solidFill>
                <a:effectLst/>
                <a:uLnTx/>
                <a:uFillTx/>
                <a:latin typeface="inherit"/>
                <a:ea typeface="+mn-ea"/>
                <a:cs typeface="+mn-cs"/>
                <a:sym typeface="Helvetica Light" charset="0"/>
              </a:rPr>
            </a:br>
            <a:endParaRPr kumimoji="0" lang="en-US" sz="1013" b="0" i="0" u="none" strike="noStrike" kern="1200" cap="none" spc="0" normalizeH="0" baseline="0" noProof="0" dirty="0">
              <a:ln>
                <a:noFill/>
              </a:ln>
              <a:solidFill>
                <a:srgbClr val="262626"/>
              </a:solidFill>
              <a:effectLst/>
              <a:uLnTx/>
              <a:uFillTx/>
              <a:latin typeface="inherit"/>
              <a:ea typeface="+mn-ea"/>
              <a:cs typeface="+mn-cs"/>
              <a:sym typeface="Helvetica Light" charset="0"/>
            </a:endParaRPr>
          </a:p>
        </p:txBody>
      </p:sp>
    </p:spTree>
    <p:extLst>
      <p:ext uri="{BB962C8B-B14F-4D97-AF65-F5344CB8AC3E}">
        <p14:creationId xmlns:p14="http://schemas.microsoft.com/office/powerpoint/2010/main" val="2933048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30137">
            <a:off x="429612" y="1190136"/>
            <a:ext cx="3429000" cy="21771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59965">
            <a:off x="1966459" y="3883066"/>
            <a:ext cx="4286250" cy="22780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9961">
            <a:off x="6060992" y="1114865"/>
            <a:ext cx="2481529" cy="33420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Shape 395">
            <a:extLst>
              <a:ext uri="{FF2B5EF4-FFF2-40B4-BE49-F238E27FC236}">
                <a16:creationId xmlns:a16="http://schemas.microsoft.com/office/drawing/2014/main" id="{EC30BE5F-2C82-A349-8247-311E9215C64F}"/>
              </a:ext>
            </a:extLst>
          </p:cNvPr>
          <p:cNvPicPr/>
          <p:nvPr/>
        </p:nvPicPr>
        <p:blipFill rotWithShape="1">
          <a:blip r:embed="rId5">
            <a:alphaModFix/>
          </a:blip>
          <a:srcRect/>
          <a:stretch/>
        </p:blipFill>
        <p:spPr>
          <a:xfrm>
            <a:off x="6617595" y="5681207"/>
            <a:ext cx="2303780" cy="822960"/>
          </a:xfrm>
          <a:prstGeom prst="rect">
            <a:avLst/>
          </a:prstGeom>
          <a:noFill/>
          <a:ln>
            <a:noFill/>
          </a:ln>
        </p:spPr>
      </p:pic>
    </p:spTree>
    <p:extLst>
      <p:ext uri="{BB962C8B-B14F-4D97-AF65-F5344CB8AC3E}">
        <p14:creationId xmlns:p14="http://schemas.microsoft.com/office/powerpoint/2010/main" val="30694247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83226"/>
            <a:ext cx="8382000" cy="664797"/>
          </a:xfrm>
        </p:spPr>
        <p:txBody>
          <a:bodyPr/>
          <a:lstStyle/>
          <a:p>
            <a:pPr algn="ctr"/>
            <a:r>
              <a:rPr lang="en-US" altLang="en-US" dirty="0">
                <a:latin typeface="Calibri" panose="020F0502020204030204" pitchFamily="34" charset="0"/>
              </a:rPr>
              <a:t>Defining Trauma</a:t>
            </a:r>
            <a:endParaRPr lang="en-US" dirty="0"/>
          </a:p>
        </p:txBody>
      </p:sp>
      <p:sp>
        <p:nvSpPr>
          <p:cNvPr id="3" name="Content Placeholder 2"/>
          <p:cNvSpPr>
            <a:spLocks noGrp="1"/>
          </p:cNvSpPr>
          <p:nvPr>
            <p:ph idx="1"/>
          </p:nvPr>
        </p:nvSpPr>
        <p:spPr>
          <a:xfrm>
            <a:off x="381000" y="1972273"/>
            <a:ext cx="8382000" cy="2210862"/>
          </a:xfrm>
        </p:spPr>
        <p:txBody>
          <a:bodyPr/>
          <a:lstStyle/>
          <a:p>
            <a:pPr marL="0" indent="0">
              <a:buNone/>
            </a:pPr>
            <a:r>
              <a:rPr lang="en-US" b="1" i="1" dirty="0">
                <a:solidFill>
                  <a:srgbClr val="51728D"/>
                </a:solidFill>
                <a:ea typeface="Calibri"/>
                <a:cs typeface="Times New Roman"/>
              </a:rPr>
              <a:t>Individual trauma results from an </a:t>
            </a:r>
            <a:r>
              <a:rPr lang="en-US" b="1" dirty="0">
                <a:solidFill>
                  <a:srgbClr val="404041"/>
                </a:solidFill>
                <a:ea typeface="Calibri"/>
                <a:cs typeface="Times New Roman"/>
              </a:rPr>
              <a:t>event</a:t>
            </a:r>
            <a:r>
              <a:rPr lang="en-US" b="1" i="1" dirty="0">
                <a:solidFill>
                  <a:srgbClr val="51728D"/>
                </a:solidFill>
                <a:ea typeface="Calibri"/>
                <a:cs typeface="Times New Roman"/>
              </a:rPr>
              <a:t>, series of events, or set of circumstances that is </a:t>
            </a:r>
            <a:r>
              <a:rPr lang="en-US" b="1" dirty="0">
                <a:solidFill>
                  <a:srgbClr val="404041"/>
                </a:solidFill>
                <a:ea typeface="Calibri"/>
                <a:cs typeface="Times New Roman"/>
              </a:rPr>
              <a:t>experienced </a:t>
            </a:r>
            <a:r>
              <a:rPr lang="en-US" b="1" i="1" dirty="0">
                <a:solidFill>
                  <a:srgbClr val="51728D"/>
                </a:solidFill>
                <a:ea typeface="Calibri"/>
                <a:cs typeface="Times New Roman"/>
              </a:rPr>
              <a:t>by an individual as physically or emotionally harmful or life threatening and that has lasting adverse </a:t>
            </a:r>
            <a:r>
              <a:rPr lang="en-US" b="1" dirty="0">
                <a:solidFill>
                  <a:srgbClr val="404041"/>
                </a:solidFill>
                <a:ea typeface="Calibri"/>
                <a:cs typeface="Times New Roman"/>
              </a:rPr>
              <a:t>effects </a:t>
            </a:r>
            <a:r>
              <a:rPr lang="en-US" b="1" i="1" dirty="0">
                <a:solidFill>
                  <a:srgbClr val="51728D"/>
                </a:solidFill>
                <a:ea typeface="Calibri"/>
                <a:cs typeface="Times New Roman"/>
              </a:rPr>
              <a:t>on the individual’s functioning and mental, physical, social, emotional, or spiritual well-being.</a:t>
            </a:r>
          </a:p>
          <a:p>
            <a:pPr marL="0" indent="0">
              <a:buNone/>
            </a:pPr>
            <a:endParaRPr lang="en-US" dirty="0">
              <a:ea typeface="Calibri"/>
              <a:cs typeface="Times New Roman"/>
            </a:endParaRPr>
          </a:p>
          <a:p>
            <a:pPr lvl="0">
              <a:spcBef>
                <a:spcPts val="0"/>
              </a:spcBef>
              <a:buFont typeface="Calibri"/>
              <a:buChar char="-"/>
            </a:pPr>
            <a:r>
              <a:rPr lang="en-US" dirty="0">
                <a:ea typeface="Calibri"/>
                <a:cs typeface="Times New Roman"/>
              </a:rPr>
              <a:t>SAMHSA definition 2014</a:t>
            </a:r>
          </a:p>
          <a:p>
            <a:pPr marL="0" indent="0">
              <a:buNone/>
            </a:pPr>
            <a:endParaRPr lang="en-US" dirty="0"/>
          </a:p>
        </p:txBody>
      </p:sp>
      <p:pic>
        <p:nvPicPr>
          <p:cNvPr id="4" name="Shape 395">
            <a:extLst>
              <a:ext uri="{FF2B5EF4-FFF2-40B4-BE49-F238E27FC236}">
                <a16:creationId xmlns:a16="http://schemas.microsoft.com/office/drawing/2014/main" id="{365B8BD3-10D0-CB47-B437-D306507131A0}"/>
              </a:ext>
            </a:extLst>
          </p:cNvPr>
          <p:cNvPicPr/>
          <p:nvPr/>
        </p:nvPicPr>
        <p:blipFill rotWithShape="1">
          <a:blip r:embed="rId3">
            <a:alphaModFix/>
          </a:blip>
          <a:srcRect/>
          <a:stretch/>
        </p:blipFill>
        <p:spPr>
          <a:xfrm>
            <a:off x="6459220" y="5581815"/>
            <a:ext cx="2303780" cy="822960"/>
          </a:xfrm>
          <a:prstGeom prst="rect">
            <a:avLst/>
          </a:prstGeom>
          <a:noFill/>
          <a:ln>
            <a:noFill/>
          </a:ln>
        </p:spPr>
      </p:pic>
    </p:spTree>
    <p:extLst>
      <p:ext uri="{BB962C8B-B14F-4D97-AF65-F5344CB8AC3E}">
        <p14:creationId xmlns:p14="http://schemas.microsoft.com/office/powerpoint/2010/main" val="42577921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99114" y="957918"/>
            <a:ext cx="7263205" cy="526637"/>
          </a:xfrm>
        </p:spPr>
        <p:txBody>
          <a:bodyPr>
            <a:normAutofit/>
          </a:bodyPr>
          <a:lstStyle/>
          <a:p>
            <a:pPr algn="ctr"/>
            <a:r>
              <a:rPr lang="en-US" sz="2800" dirty="0">
                <a:latin typeface="Calibri" pitchFamily="34" charset="0"/>
              </a:rPr>
              <a:t>Exposure to Violence in Childhood </a:t>
            </a:r>
            <a:endParaRPr lang="en-US" sz="2800" dirty="0"/>
          </a:p>
        </p:txBody>
      </p:sp>
      <p:sp>
        <p:nvSpPr>
          <p:cNvPr id="3" name="Content Placeholder 2"/>
          <p:cNvSpPr>
            <a:spLocks noGrp="1"/>
          </p:cNvSpPr>
          <p:nvPr>
            <p:ph idx="1"/>
          </p:nvPr>
        </p:nvSpPr>
        <p:spPr>
          <a:xfrm>
            <a:off x="490324" y="2388198"/>
            <a:ext cx="8382000" cy="3709798"/>
          </a:xfrm>
        </p:spPr>
        <p:txBody>
          <a:bodyPr>
            <a:normAutofit fontScale="70000" lnSpcReduction="20000"/>
          </a:bodyPr>
          <a:lstStyle/>
          <a:p>
            <a:pPr marL="0" indent="0" algn="ctr">
              <a:buNone/>
            </a:pPr>
            <a:r>
              <a:rPr lang="en-US" sz="4800" dirty="0"/>
              <a:t>46 million of 76 million children </a:t>
            </a:r>
          </a:p>
          <a:p>
            <a:pPr marL="0" indent="0" algn="ctr">
              <a:buNone/>
            </a:pPr>
            <a:r>
              <a:rPr lang="en-US" sz="4800" dirty="0"/>
              <a:t>are exposed to violence, crime and abuse each year</a:t>
            </a:r>
          </a:p>
          <a:p>
            <a:endParaRPr lang="en-US" dirty="0"/>
          </a:p>
          <a:p>
            <a:endParaRPr lang="en-US" dirty="0">
              <a:latin typeface="HelveticaNeueLT Std Lt"/>
            </a:endParaRPr>
          </a:p>
          <a:p>
            <a:endParaRPr lang="en-US" dirty="0">
              <a:latin typeface="HelveticaNeueLT Std Lt"/>
            </a:endParaRPr>
          </a:p>
          <a:p>
            <a:endParaRPr lang="en-US" dirty="0">
              <a:latin typeface="HelveticaNeueLT Std Lt"/>
            </a:endParaRPr>
          </a:p>
          <a:p>
            <a:endParaRPr lang="en-US" dirty="0">
              <a:latin typeface="HelveticaNeueLT Std Lt"/>
            </a:endParaRPr>
          </a:p>
          <a:p>
            <a:pPr marL="0" indent="0">
              <a:buNone/>
            </a:pPr>
            <a:r>
              <a:rPr lang="en-US" dirty="0" err="1">
                <a:latin typeface="HelveticaNeueLT Std Lt"/>
              </a:rPr>
              <a:t>Finkelhor</a:t>
            </a:r>
            <a:r>
              <a:rPr lang="en-US" dirty="0">
                <a:latin typeface="HelveticaNeueLT Std Lt"/>
              </a:rPr>
              <a:t>, D., et al. (2010). Trends in childhood violence and abuse exposure: evidence from 2 national surveys. </a:t>
            </a:r>
            <a:r>
              <a:rPr lang="en-US" i="1" dirty="0">
                <a:latin typeface="HelveticaNeueLT Std Lt"/>
              </a:rPr>
              <a:t>Archives of Pediatric and Adolescent Medicine, 164</a:t>
            </a:r>
            <a:r>
              <a:rPr lang="en-US" dirty="0">
                <a:latin typeface="HelveticaNeueLT Std Lt"/>
              </a:rPr>
              <a:t>(3), 238–242. </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30822607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0C101E2-7BE7-40EA-A129-9A5712BE355A}" type="slidenum">
              <a:rPr kumimoji="0" lang="en-US" sz="1800" b="0" i="0" u="none" strike="noStrike" kern="1200" cap="none" spc="0" normalizeH="0" baseline="0" noProof="0">
                <a:ln>
                  <a:noFill/>
                </a:ln>
                <a:solidFill>
                  <a:srgbClr val="000000"/>
                </a:solidFill>
                <a:effectLst/>
                <a:uLnTx/>
                <a:uFillTx/>
                <a:latin typeface="Calibri"/>
                <a:ea typeface="+mn-ea"/>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0" name="Rectangle 9"/>
          <p:cNvSpPr/>
          <p:nvPr/>
        </p:nvSpPr>
        <p:spPr>
          <a:xfrm>
            <a:off x="6740434" y="6013269"/>
            <a:ext cx="2403566" cy="844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020" y="1714546"/>
            <a:ext cx="2552980" cy="30640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087" y="5"/>
            <a:ext cx="1534629" cy="273675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2879" y="-1"/>
            <a:ext cx="2707390" cy="29372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 y="1895233"/>
            <a:ext cx="2533010" cy="29596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0709" y="0"/>
            <a:ext cx="2493299" cy="18993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27" y="4854926"/>
            <a:ext cx="3239772" cy="19560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714" y="2937222"/>
            <a:ext cx="2863695" cy="19177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0399" y="5016501"/>
            <a:ext cx="2501824" cy="18414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43217" y="2736761"/>
            <a:ext cx="2423984" cy="21651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
            <a:ext cx="2622132" cy="1895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21821" y="4901942"/>
            <a:ext cx="3322187" cy="19560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81421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1625" y="746755"/>
            <a:ext cx="8382000" cy="1329595"/>
          </a:xfrm>
        </p:spPr>
        <p:txBody>
          <a:bodyPr/>
          <a:lstStyle/>
          <a:p>
            <a:pPr algn="ctr"/>
            <a:r>
              <a:rPr lang="en-US" dirty="0">
                <a:hlinkClick r:id="rId2"/>
              </a:rPr>
              <a:t>Adverse Childhood Experiences</a:t>
            </a:r>
            <a:r>
              <a:rPr lang="en-US" dirty="0"/>
              <a:t> – </a:t>
            </a:r>
            <a:br>
              <a:rPr lang="en-US" dirty="0"/>
            </a:br>
            <a:r>
              <a:rPr lang="en-US" dirty="0"/>
              <a:t>A Primer Video </a:t>
            </a:r>
          </a:p>
        </p:txBody>
      </p:sp>
      <p:sp>
        <p:nvSpPr>
          <p:cNvPr id="3" name="Content Placeholder 2"/>
          <p:cNvSpPr>
            <a:spLocks noGrp="1"/>
          </p:cNvSpPr>
          <p:nvPr>
            <p:ph type="body" sz="quarter" idx="10"/>
          </p:nvPr>
        </p:nvSpPr>
        <p:spPr>
          <a:xfrm>
            <a:off x="404149" y="1666195"/>
            <a:ext cx="8382000" cy="2210862"/>
          </a:xfrm>
        </p:spPr>
        <p:txBody>
          <a:bodyPr>
            <a:normAutofit fontScale="25000" lnSpcReduction="20000"/>
          </a:bodyPr>
          <a:lstStyle/>
          <a:p>
            <a:pPr defTabSz="897301">
              <a:defRPr/>
            </a:pPr>
            <a:endParaRPr lang="en-US" sz="3800" dirty="0">
              <a:solidFill>
                <a:prstClr val="black"/>
              </a:solidFill>
            </a:endParaRPr>
          </a:p>
          <a:p>
            <a:endParaRPr lang="en-US" sz="7200" b="0" dirty="0"/>
          </a:p>
          <a:p>
            <a:pPr marL="457200" indent="-285750">
              <a:lnSpc>
                <a:spcPct val="120000"/>
              </a:lnSpc>
              <a:buFont typeface="Arial" panose="020B0604020202020204" pitchFamily="34" charset="0"/>
              <a:buChar char="•"/>
            </a:pPr>
            <a:r>
              <a:rPr lang="en-US" sz="7200" b="0" dirty="0"/>
              <a:t>Emotional abuse </a:t>
            </a:r>
          </a:p>
          <a:p>
            <a:pPr marL="457200" indent="-285750">
              <a:lnSpc>
                <a:spcPct val="120000"/>
              </a:lnSpc>
              <a:buFont typeface="Arial" panose="020B0604020202020204" pitchFamily="34" charset="0"/>
              <a:buChar char="•"/>
            </a:pPr>
            <a:r>
              <a:rPr lang="en-US" sz="7200" b="0" dirty="0"/>
              <a:t>Physically abuse</a:t>
            </a:r>
          </a:p>
          <a:p>
            <a:pPr marL="457200" indent="-285750">
              <a:lnSpc>
                <a:spcPct val="120000"/>
              </a:lnSpc>
              <a:buFont typeface="Arial" panose="020B0604020202020204" pitchFamily="34" charset="0"/>
              <a:buChar char="•"/>
            </a:pPr>
            <a:r>
              <a:rPr lang="en-US" sz="7200" b="0" dirty="0"/>
              <a:t>Sexual abuse</a:t>
            </a:r>
          </a:p>
          <a:p>
            <a:pPr marL="457200" indent="-285750">
              <a:lnSpc>
                <a:spcPct val="120000"/>
              </a:lnSpc>
              <a:buFont typeface="Arial" panose="020B0604020202020204" pitchFamily="34" charset="0"/>
              <a:buChar char="•"/>
            </a:pPr>
            <a:r>
              <a:rPr lang="en-US" sz="7200" b="0" dirty="0"/>
              <a:t>Not loved, not important</a:t>
            </a:r>
          </a:p>
          <a:p>
            <a:pPr marL="457200" indent="-285750">
              <a:lnSpc>
                <a:spcPct val="120000"/>
              </a:lnSpc>
              <a:buFont typeface="Arial" panose="020B0604020202020204" pitchFamily="34" charset="0"/>
              <a:buChar char="•"/>
            </a:pPr>
            <a:r>
              <a:rPr lang="en-US" sz="7200" b="0" dirty="0"/>
              <a:t>Poverty</a:t>
            </a:r>
          </a:p>
          <a:p>
            <a:pPr marL="457200" indent="-285750">
              <a:lnSpc>
                <a:spcPct val="120000"/>
              </a:lnSpc>
              <a:buFont typeface="Arial" panose="020B0604020202020204" pitchFamily="34" charset="0"/>
              <a:buChar char="•"/>
            </a:pPr>
            <a:r>
              <a:rPr lang="en-US" sz="7200" b="0" dirty="0"/>
              <a:t>Using drugs/substances</a:t>
            </a:r>
          </a:p>
          <a:p>
            <a:pPr marL="457200" indent="-285750">
              <a:lnSpc>
                <a:spcPct val="120000"/>
              </a:lnSpc>
              <a:buFont typeface="Arial" panose="020B0604020202020204" pitchFamily="34" charset="0"/>
              <a:buChar char="•"/>
            </a:pPr>
            <a:r>
              <a:rPr lang="en-US" sz="7200" b="0" dirty="0"/>
              <a:t>Separation/divorce</a:t>
            </a:r>
          </a:p>
          <a:p>
            <a:pPr marL="457200" indent="-285750">
              <a:lnSpc>
                <a:spcPct val="120000"/>
              </a:lnSpc>
              <a:buFont typeface="Arial" panose="020B0604020202020204" pitchFamily="34" charset="0"/>
              <a:buChar char="•"/>
            </a:pPr>
            <a:r>
              <a:rPr lang="en-US" sz="7200" b="0" dirty="0"/>
              <a:t>Mother- interpersonal violence</a:t>
            </a:r>
          </a:p>
          <a:p>
            <a:pPr marL="457200" indent="-285750">
              <a:lnSpc>
                <a:spcPct val="120000"/>
              </a:lnSpc>
              <a:buFont typeface="Arial" panose="020B0604020202020204" pitchFamily="34" charset="0"/>
              <a:buChar char="•"/>
            </a:pPr>
            <a:r>
              <a:rPr lang="en-US" sz="7200" b="0" dirty="0"/>
              <a:t>Substance abuse</a:t>
            </a:r>
          </a:p>
          <a:p>
            <a:pPr marL="457200" indent="-285750">
              <a:lnSpc>
                <a:spcPct val="120000"/>
              </a:lnSpc>
              <a:buFont typeface="Arial" panose="020B0604020202020204" pitchFamily="34" charset="0"/>
              <a:buChar char="•"/>
            </a:pPr>
            <a:r>
              <a:rPr lang="en-US" sz="7200" b="0" dirty="0"/>
              <a:t>Mentally health diagnosis</a:t>
            </a:r>
          </a:p>
          <a:p>
            <a:pPr marL="457200" indent="-285750">
              <a:lnSpc>
                <a:spcPct val="120000"/>
              </a:lnSpc>
              <a:buFont typeface="Arial" panose="020B0604020202020204" pitchFamily="34" charset="0"/>
              <a:buChar char="•"/>
            </a:pPr>
            <a:r>
              <a:rPr lang="en-US" sz="7200" b="0" dirty="0"/>
              <a:t>Prison</a:t>
            </a:r>
          </a:p>
          <a:p>
            <a:endParaRPr lang="en-US" sz="8000" dirty="0"/>
          </a:p>
          <a:p>
            <a:endParaRPr lang="en-US" sz="8000" dirty="0"/>
          </a:p>
          <a:p>
            <a:pPr marL="0" indent="0">
              <a:buNone/>
            </a:pPr>
            <a:r>
              <a:rPr lang="en-US" sz="8000" b="0" dirty="0">
                <a:solidFill>
                  <a:prstClr val="black"/>
                </a:solidFill>
              </a:rPr>
              <a:t>*Remember this is a research tool or for your personal reflection now, not intended to be read to someone and used independently as a screen</a:t>
            </a:r>
          </a:p>
          <a:p>
            <a:endParaRPr lang="en-US" sz="8000" dirty="0"/>
          </a:p>
        </p:txBody>
      </p:sp>
      <p:sp>
        <p:nvSpPr>
          <p:cNvPr id="6" name="Slide Number Placeholder 5"/>
          <p:cNvSpPr>
            <a:spLocks noGrp="1"/>
          </p:cNvSpPr>
          <p:nvPr>
            <p:ph type="sldNum" sz="quarter" idx="4294967295"/>
          </p:nvPr>
        </p:nvSpPr>
        <p:spPr>
          <a:xfrm>
            <a:off x="0" y="6575425"/>
            <a:ext cx="301625" cy="1841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4DF12F-7948-4212-B233-5B2DE90699BC}" type="slidenum">
              <a:rPr kumimoji="0" lang="en-US" sz="1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Shape 395">
            <a:extLst>
              <a:ext uri="{FF2B5EF4-FFF2-40B4-BE49-F238E27FC236}">
                <a16:creationId xmlns:a16="http://schemas.microsoft.com/office/drawing/2014/main" id="{0969945C-7387-6847-85E2-DE11762B37BE}"/>
              </a:ext>
            </a:extLst>
          </p:cNvPr>
          <p:cNvPicPr/>
          <p:nvPr/>
        </p:nvPicPr>
        <p:blipFill rotWithShape="1">
          <a:blip r:embed="rId3">
            <a:alphaModFix/>
          </a:blip>
          <a:srcRect/>
          <a:stretch/>
        </p:blipFill>
        <p:spPr>
          <a:xfrm>
            <a:off x="6840220" y="-27965"/>
            <a:ext cx="2303780" cy="822960"/>
          </a:xfrm>
          <a:prstGeom prst="rect">
            <a:avLst/>
          </a:prstGeom>
          <a:noFill/>
          <a:ln>
            <a:noFill/>
          </a:ln>
        </p:spPr>
      </p:pic>
    </p:spTree>
    <p:extLst>
      <p:ext uri="{BB962C8B-B14F-4D97-AF65-F5344CB8AC3E}">
        <p14:creationId xmlns:p14="http://schemas.microsoft.com/office/powerpoint/2010/main" val="3976294294"/>
      </p:ext>
    </p:extLst>
  </p:cSld>
  <p:clrMapOvr>
    <a:masterClrMapping/>
  </p:clrMapOvr>
  <p:transition>
    <p:fade/>
  </p:transition>
</p:sld>
</file>

<file path=ppt/theme/_rels/them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2_White Template with blue-green Segoe_TP10286786">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0.xml><?xml version="1.0" encoding="utf-8"?>
<a:theme xmlns:a="http://schemas.openxmlformats.org/drawingml/2006/main" name="Media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White Template with blue-green Segoe_TP10286786">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ite Template with blue-green Segoe_TP10286786">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1_NCTSN Main Title Slide">
  <a:themeElements>
    <a:clrScheme name="NCTSN Main Title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NCTSN Main Title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99"/>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99"/>
            </a:solidFill>
            <a:effectLst/>
            <a:latin typeface="Arial" pitchFamily="34" charset="0"/>
          </a:defRPr>
        </a:defPPr>
      </a:lstStyle>
    </a:lnDef>
  </a:objectDefaults>
  <a:extraClrSchemeLst>
    <a:extraClrScheme>
      <a:clrScheme name="NCTSN Main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CTSN Main Title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CTSN Main Title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CTSN Main Title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CTSN Main Title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CTSN Main Title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CTSN Main Title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CTSN Main Title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CTSN Main Title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CTSN Main Title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CTSN Main Title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CTSN Main Title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9874</TotalTime>
  <Words>2342</Words>
  <Application>Microsoft Office PowerPoint</Application>
  <PresentationFormat>On-screen Show (4:3)</PresentationFormat>
  <Paragraphs>376</Paragraphs>
  <Slides>47</Slides>
  <Notes>24</Notes>
  <HiddenSlides>2</HiddenSlides>
  <MMClips>0</MMClips>
  <ScaleCrop>false</ScaleCrop>
  <HeadingPairs>
    <vt:vector size="8" baseType="variant">
      <vt:variant>
        <vt:lpstr>Fonts Used</vt:lpstr>
      </vt:variant>
      <vt:variant>
        <vt:i4>25</vt:i4>
      </vt:variant>
      <vt:variant>
        <vt:lpstr>Theme</vt:lpstr>
      </vt:variant>
      <vt:variant>
        <vt:i4>12</vt:i4>
      </vt:variant>
      <vt:variant>
        <vt:lpstr>Embedded OLE Servers</vt:lpstr>
      </vt:variant>
      <vt:variant>
        <vt:i4>1</vt:i4>
      </vt:variant>
      <vt:variant>
        <vt:lpstr>Slide Titles</vt:lpstr>
      </vt:variant>
      <vt:variant>
        <vt:i4>47</vt:i4>
      </vt:variant>
    </vt:vector>
  </HeadingPairs>
  <TitlesOfParts>
    <vt:vector size="85" baseType="lpstr">
      <vt:lpstr>MS PGothic</vt:lpstr>
      <vt:lpstr>MS PGothic</vt:lpstr>
      <vt:lpstr>Arial</vt:lpstr>
      <vt:lpstr>Arial Narrow</vt:lpstr>
      <vt:lpstr>Arial-BoldItalicMT</vt:lpstr>
      <vt:lpstr>Book Antiqua</vt:lpstr>
      <vt:lpstr>Calibri</vt:lpstr>
      <vt:lpstr>Calibri Light</vt:lpstr>
      <vt:lpstr>Calibri-Italic</vt:lpstr>
      <vt:lpstr>Cordia New</vt:lpstr>
      <vt:lpstr>Georgia</vt:lpstr>
      <vt:lpstr>Helvetica</vt:lpstr>
      <vt:lpstr>Helvetica Light</vt:lpstr>
      <vt:lpstr>HelveticaNeue</vt:lpstr>
      <vt:lpstr>HelveticaNeue-Light</vt:lpstr>
      <vt:lpstr>HelveticaNeueLT Std Lt</vt:lpstr>
      <vt:lpstr>inherit</vt:lpstr>
      <vt:lpstr>Mangal</vt:lpstr>
      <vt:lpstr>Segoe UI</vt:lpstr>
      <vt:lpstr>Times</vt:lpstr>
      <vt:lpstr>Times New Roman</vt:lpstr>
      <vt:lpstr>Trebuchet MS</vt:lpstr>
      <vt:lpstr>Tw Cen MT</vt:lpstr>
      <vt:lpstr>Wingdings</vt:lpstr>
      <vt:lpstr>Wingdings 2</vt:lpstr>
      <vt:lpstr>2_White Template with blue-green Segoe_TP10286786</vt:lpstr>
      <vt:lpstr>1_White Template with blue-green Segoe_TP10286786</vt:lpstr>
      <vt:lpstr>1_NCTSN Main Title Slide</vt:lpstr>
      <vt:lpstr>3_Office Theme</vt:lpstr>
      <vt:lpstr>8_Office Theme</vt:lpstr>
      <vt:lpstr>1_Office Theme</vt:lpstr>
      <vt:lpstr>4_Office Theme</vt:lpstr>
      <vt:lpstr>2_Office Theme</vt:lpstr>
      <vt:lpstr>6_Office Theme</vt:lpstr>
      <vt:lpstr>Median</vt:lpstr>
      <vt:lpstr>Office Theme</vt:lpstr>
      <vt:lpstr>4_White Template with blue-green Segoe_TP10286786</vt:lpstr>
      <vt:lpstr>Microsoft Excel Chart</vt:lpstr>
      <vt:lpstr>Impact of Childhood Trauma on Health Adverse Childhood Experiences and Resilience</vt:lpstr>
      <vt:lpstr>PowerPoint Presentation</vt:lpstr>
      <vt:lpstr>Left Right Brain Conflict </vt:lpstr>
      <vt:lpstr>What is Trauma ?  Why Does it Matter? </vt:lpstr>
      <vt:lpstr>PowerPoint Presentation</vt:lpstr>
      <vt:lpstr>Defining Trauma</vt:lpstr>
      <vt:lpstr>Exposure to Violence in Childhood </vt:lpstr>
      <vt:lpstr>PowerPoint Presentation</vt:lpstr>
      <vt:lpstr>Adverse Childhood Experiences –  A Primer Video </vt:lpstr>
      <vt:lpstr>PowerPoint Presentation</vt:lpstr>
      <vt:lpstr>ACEs and Leading Causes of Death Linked to 7 out of the 10</vt:lpstr>
      <vt:lpstr>PowerPoint Presentation</vt:lpstr>
      <vt:lpstr>PowerPoint Presentation</vt:lpstr>
      <vt:lpstr>Shift from an ACE Score of  0 to 4 Population Health </vt:lpstr>
      <vt:lpstr>Trajectories of Risk Groups</vt:lpstr>
      <vt:lpstr>Figure 1. SES and Food/Housing Insecurity by Four Trajectories of Risk Groups</vt:lpstr>
      <vt:lpstr>Figure 4. Physical Health, Mental Health, and Child Risk by Four Risk Transmission Groups</vt:lpstr>
      <vt:lpstr>Figure 2. Health Care Access and Social Support by Four Trajectories of Risk Groups</vt:lpstr>
      <vt:lpstr>PowerPoint Presentation</vt:lpstr>
      <vt:lpstr>PowerPoint Presentation</vt:lpstr>
      <vt:lpstr>BRFSS Data in Washington Example </vt:lpstr>
      <vt:lpstr>WHO – ACES IQ</vt:lpstr>
      <vt:lpstr>Theory of Change </vt:lpstr>
      <vt:lpstr>PowerPoint Presentation</vt:lpstr>
      <vt:lpstr>PowerPoint Presentation</vt:lpstr>
      <vt:lpstr>PowerPoint Presentation</vt:lpstr>
      <vt:lpstr>1 year of violence= 124 billion dollars in  recovery costs </vt:lpstr>
      <vt:lpstr>Impact of being in Child Welfare System   for Foster Care Children</vt:lpstr>
      <vt:lpstr>PowerPoint Presentation</vt:lpstr>
      <vt:lpstr>PowerPoint Presentation</vt:lpstr>
      <vt:lpstr>PowerPoint Presentation</vt:lpstr>
      <vt:lpstr>PowerPoint Presentation</vt:lpstr>
      <vt:lpstr>Creating the Virtuous Cycle </vt:lpstr>
      <vt:lpstr>Resilience </vt:lpstr>
      <vt:lpstr>PowerPoint Presentation</vt:lpstr>
      <vt:lpstr>Core areas of focus in Complex Trauma Courtois, C. &amp; Ford, J. (2009), Introduction (p.2)</vt:lpstr>
      <vt:lpstr>PowerPoint Presentation</vt:lpstr>
      <vt:lpstr>PowerPoint Presentation</vt:lpstr>
      <vt:lpstr>Showing Resilient Cards </vt:lpstr>
      <vt:lpstr>ACEs and Resilience  State-Wide Awareness Campaign </vt:lpstr>
      <vt:lpstr>Creating the Virtuous Cycle </vt:lpstr>
      <vt:lpstr>NEAR SCIENCE  </vt:lpstr>
      <vt:lpstr>NEAR: What Help actually Helps ?</vt:lpstr>
      <vt:lpstr>PowerPoint Presentation</vt:lpstr>
      <vt:lpstr>PowerPoint Presentation</vt:lpstr>
      <vt:lpstr>Resources </vt:lpstr>
      <vt:lpstr>Liked our Presentation?</vt:lpstr>
    </vt:vector>
  </TitlesOfParts>
  <Company>VDH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rstepanek</dc:creator>
  <cp:lastModifiedBy>Lowell Dempsey</cp:lastModifiedBy>
  <cp:revision>376</cp:revision>
  <cp:lastPrinted>2018-05-21T17:54:01Z</cp:lastPrinted>
  <dcterms:created xsi:type="dcterms:W3CDTF">2008-08-05T14:53:59Z</dcterms:created>
  <dcterms:modified xsi:type="dcterms:W3CDTF">2018-05-24T13:58:39Z</dcterms:modified>
</cp:coreProperties>
</file>